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3" r:id="rId1"/>
    <p:sldMasterId id="2147483679" r:id="rId2"/>
    <p:sldMasterId id="2147483691" r:id="rId3"/>
    <p:sldMasterId id="2147483703" r:id="rId4"/>
    <p:sldMasterId id="2147483744" r:id="rId5"/>
    <p:sldMasterId id="2147483705" r:id="rId6"/>
    <p:sldMasterId id="2147483706" r:id="rId7"/>
    <p:sldMasterId id="2147483704" r:id="rId8"/>
    <p:sldMasterId id="2147483707" r:id="rId9"/>
  </p:sldMasterIdLst>
  <p:notesMasterIdLst>
    <p:notesMasterId r:id="rId13"/>
  </p:notesMasterIdLst>
  <p:sldIdLst>
    <p:sldId id="257" r:id="rId10"/>
    <p:sldId id="258" r:id="rId11"/>
    <p:sldId id="259" r:id="rId12"/>
  </p:sldIdLst>
  <p:sldSz cx="7199313" cy="5400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748"/>
    <a:srgbClr val="007C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5"/>
    <p:restoredTop sz="94307"/>
  </p:normalViewPr>
  <p:slideViewPr>
    <p:cSldViewPr snapToGrid="0" snapToObjects="1">
      <p:cViewPr varScale="1">
        <p:scale>
          <a:sx n="152" d="100"/>
          <a:sy n="152" d="100"/>
        </p:scale>
        <p:origin x="1480" y="-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321BF3-50EA-684B-9928-E2B3B85F8929}" type="datetimeFigureOut">
              <a:t>2022-11-01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373188" y="1143000"/>
            <a:ext cx="4111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9F06FB-DFEC-5840-B5DD-5F2F94704C3F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1091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F06FB-DFEC-5840-B5DD-5F2F94704C3F}" type="slidenum">
              <a:rPr lang="en-SE" smtClean="0"/>
              <a:t>3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353353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tshållare för bild 2">
            <a:extLst>
              <a:ext uri="{FF2B5EF4-FFF2-40B4-BE49-F238E27FC236}">
                <a16:creationId xmlns:a16="http://schemas.microsoft.com/office/drawing/2014/main" id="{1B5CAAFA-6D86-B074-65BB-45C8BD294BA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184525" y="1360488"/>
            <a:ext cx="3667125" cy="31686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1" i="0">
                <a:solidFill>
                  <a:schemeClr val="bg1"/>
                </a:solidFill>
                <a:latin typeface="Ambit" pitchFamily="2" charset="0"/>
              </a:defRPr>
            </a:lvl1pPr>
          </a:lstStyle>
          <a:p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 to </a:t>
            </a:r>
            <a:br>
              <a:rPr lang="sv-SE" dirty="0"/>
            </a:br>
            <a:r>
              <a:rPr lang="sv-SE" dirty="0" err="1"/>
              <a:t>insert</a:t>
            </a:r>
            <a:r>
              <a:rPr lang="sv-SE" dirty="0"/>
              <a:t> </a:t>
            </a:r>
            <a:r>
              <a:rPr lang="sv-SE" dirty="0" err="1"/>
              <a:t>picture</a:t>
            </a:r>
            <a:endParaRPr lang="sv-SE" dirty="0"/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4E3C94D6-C8CE-FC66-C1B4-409874F1A6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278" y="1557711"/>
            <a:ext cx="2848603" cy="265574"/>
          </a:xfrm>
          <a:prstGeom prst="rect">
            <a:avLst/>
          </a:prstGeom>
        </p:spPr>
        <p:txBody>
          <a:bodyPr/>
          <a:lstStyle>
            <a:lvl1pPr algn="l">
              <a:defRPr sz="1200" b="1" i="0">
                <a:solidFill>
                  <a:schemeClr val="bg1"/>
                </a:solidFill>
                <a:latin typeface="Ambit" pitchFamily="2" charset="0"/>
              </a:defRPr>
            </a:lvl1pPr>
          </a:lstStyle>
          <a:p>
            <a:pPr algn="l"/>
            <a:r>
              <a:rPr lang="en-US" sz="1200" b="1" i="0" dirty="0">
                <a:solidFill>
                  <a:schemeClr val="bg1"/>
                </a:solidFill>
                <a:latin typeface="Ambit" pitchFamily="2" charset="0"/>
              </a:rPr>
              <a:t>Write text here</a:t>
            </a:r>
            <a:endParaRPr lang="en-US" sz="1200" b="1" i="0" dirty="0">
              <a:solidFill>
                <a:srgbClr val="003748"/>
              </a:solidFill>
              <a:latin typeface="Ambit" pitchFamily="2" charset="0"/>
            </a:endParaRPr>
          </a:p>
        </p:txBody>
      </p: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4EB362BE-8D48-60D0-1D45-7D3B5160387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51410" y="3571976"/>
            <a:ext cx="2848603" cy="26557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200" b="1" i="0">
                <a:solidFill>
                  <a:schemeClr val="bg1"/>
                </a:solidFill>
                <a:latin typeface="Ambit" pitchFamily="2" charset="0"/>
              </a:defRPr>
            </a:lvl1pPr>
            <a:lvl2pPr marL="457200" indent="0">
              <a:buFontTx/>
              <a:buNone/>
              <a:defRPr sz="1200" b="1" i="0">
                <a:latin typeface="Ambit" pitchFamily="2" charset="0"/>
              </a:defRPr>
            </a:lvl2pPr>
            <a:lvl3pPr marL="914400" indent="0">
              <a:buFontTx/>
              <a:buNone/>
              <a:defRPr sz="1200" b="1" i="0">
                <a:latin typeface="Ambit" pitchFamily="2" charset="0"/>
              </a:defRPr>
            </a:lvl3pPr>
            <a:lvl4pPr marL="1371600" indent="0">
              <a:buFontTx/>
              <a:buNone/>
              <a:defRPr sz="1200" b="1" i="0">
                <a:latin typeface="Ambit" pitchFamily="2" charset="0"/>
              </a:defRPr>
            </a:lvl4pPr>
            <a:lvl5pPr marL="1828800" indent="0">
              <a:buFontTx/>
              <a:buNone/>
              <a:defRPr sz="1200" b="1" i="0">
                <a:latin typeface="Ambit" pitchFamily="2" charset="0"/>
              </a:defRPr>
            </a:lvl5pPr>
          </a:lstStyle>
          <a:p>
            <a:pPr algn="l"/>
            <a:r>
              <a:rPr lang="en-US" sz="1200" b="1" i="0" dirty="0">
                <a:solidFill>
                  <a:schemeClr val="bg1"/>
                </a:solidFill>
                <a:latin typeface="Ambit" pitchFamily="2" charset="0"/>
              </a:rPr>
              <a:t>Write text here</a:t>
            </a:r>
            <a:endParaRPr lang="en-US" sz="1200" b="1" i="0" dirty="0">
              <a:solidFill>
                <a:srgbClr val="003748"/>
              </a:solidFill>
              <a:latin typeface="Ambit" pitchFamily="2" charset="0"/>
            </a:endParaRPr>
          </a:p>
        </p:txBody>
      </p:sp>
      <p:sp>
        <p:nvSpPr>
          <p:cNvPr id="8" name="Platshållare för innehåll 3">
            <a:extLst>
              <a:ext uri="{FF2B5EF4-FFF2-40B4-BE49-F238E27FC236}">
                <a16:creationId xmlns:a16="http://schemas.microsoft.com/office/drawing/2014/main" id="{73A67E51-0772-7532-DC1A-12B9BB690FC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51277" y="1994568"/>
            <a:ext cx="2848603" cy="140589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FontTx/>
              <a:buNone/>
              <a:defRPr sz="2200" b="1" i="0">
                <a:solidFill>
                  <a:schemeClr val="bg1"/>
                </a:solidFill>
                <a:latin typeface="Ambit" pitchFamily="2" charset="0"/>
              </a:defRPr>
            </a:lvl1pPr>
            <a:lvl2pPr marL="457200" indent="0">
              <a:buFontTx/>
              <a:buNone/>
              <a:defRPr sz="2000" b="1" i="0">
                <a:solidFill>
                  <a:schemeClr val="bg1"/>
                </a:solidFill>
                <a:latin typeface="Ambit" pitchFamily="2" charset="0"/>
              </a:defRPr>
            </a:lvl2pPr>
            <a:lvl3pPr marL="914400" indent="0">
              <a:buFontTx/>
              <a:buNone/>
              <a:defRPr sz="2000" b="1" i="0">
                <a:solidFill>
                  <a:schemeClr val="bg1"/>
                </a:solidFill>
                <a:latin typeface="Ambit" pitchFamily="2" charset="0"/>
              </a:defRPr>
            </a:lvl3pPr>
            <a:lvl4pPr marL="1371600" indent="0">
              <a:buFontTx/>
              <a:buNone/>
              <a:defRPr sz="2000" b="1" i="0">
                <a:solidFill>
                  <a:schemeClr val="bg1"/>
                </a:solidFill>
                <a:latin typeface="Ambit" pitchFamily="2" charset="0"/>
              </a:defRPr>
            </a:lvl4pPr>
            <a:lvl5pPr marL="1828800" indent="0">
              <a:buFontTx/>
              <a:buNone/>
              <a:defRPr sz="2000" b="1" i="0">
                <a:solidFill>
                  <a:schemeClr val="bg1"/>
                </a:solidFill>
                <a:latin typeface="Ambit" pitchFamily="2" charset="0"/>
              </a:defRPr>
            </a:lvl5pPr>
          </a:lstStyle>
          <a:p>
            <a:pPr algn="l">
              <a:lnSpc>
                <a:spcPct val="100000"/>
              </a:lnSpc>
            </a:pPr>
            <a:r>
              <a:rPr lang="en-US" sz="2000" b="1" i="0" dirty="0">
                <a:solidFill>
                  <a:schemeClr val="bg1"/>
                </a:solidFill>
                <a:latin typeface="Ambit" pitchFamily="2" charset="0"/>
              </a:rPr>
              <a:t>Write text here</a:t>
            </a:r>
          </a:p>
        </p:txBody>
      </p:sp>
    </p:spTree>
    <p:extLst>
      <p:ext uri="{BB962C8B-B14F-4D97-AF65-F5344CB8AC3E}">
        <p14:creationId xmlns:p14="http://schemas.microsoft.com/office/powerpoint/2010/main" val="1919974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npassad layout - Bild">
    <p:bg>
      <p:bgPr>
        <a:solidFill>
          <a:srgbClr val="007C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tshållare för bild 2">
            <a:extLst>
              <a:ext uri="{FF2B5EF4-FFF2-40B4-BE49-F238E27FC236}">
                <a16:creationId xmlns:a16="http://schemas.microsoft.com/office/drawing/2014/main" id="{A79FA5C0-9291-FDC3-65E4-CCF6AD84AFC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184525" y="1360488"/>
            <a:ext cx="3667125" cy="31686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1" i="0">
                <a:solidFill>
                  <a:schemeClr val="bg1"/>
                </a:solidFill>
                <a:latin typeface="Ambit" pitchFamily="2" charset="0"/>
              </a:defRPr>
            </a:lvl1pPr>
          </a:lstStyle>
          <a:p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 to </a:t>
            </a:r>
            <a:br>
              <a:rPr lang="sv-SE" dirty="0"/>
            </a:br>
            <a:r>
              <a:rPr lang="sv-SE" dirty="0" err="1"/>
              <a:t>insert</a:t>
            </a:r>
            <a:r>
              <a:rPr lang="sv-SE" dirty="0"/>
              <a:t> </a:t>
            </a:r>
            <a:r>
              <a:rPr lang="sv-SE" dirty="0" err="1"/>
              <a:t>picture</a:t>
            </a:r>
            <a:endParaRPr lang="sv-SE" dirty="0"/>
          </a:p>
        </p:txBody>
      </p:sp>
      <p:sp>
        <p:nvSpPr>
          <p:cNvPr id="12" name="Rubrik 1">
            <a:extLst>
              <a:ext uri="{FF2B5EF4-FFF2-40B4-BE49-F238E27FC236}">
                <a16:creationId xmlns:a16="http://schemas.microsoft.com/office/drawing/2014/main" id="{1C74C8BF-F4E5-2E75-69EE-EFD2A68E90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278" y="1557711"/>
            <a:ext cx="2848603" cy="265574"/>
          </a:xfrm>
          <a:prstGeom prst="rect">
            <a:avLst/>
          </a:prstGeom>
        </p:spPr>
        <p:txBody>
          <a:bodyPr/>
          <a:lstStyle>
            <a:lvl1pPr algn="l">
              <a:defRPr sz="1200" b="1" i="0">
                <a:solidFill>
                  <a:schemeClr val="bg1"/>
                </a:solidFill>
                <a:latin typeface="Ambit" pitchFamily="2" charset="0"/>
              </a:defRPr>
            </a:lvl1pPr>
          </a:lstStyle>
          <a:p>
            <a:pPr algn="l"/>
            <a:r>
              <a:rPr lang="en-US" sz="1200" b="1" i="0" dirty="0">
                <a:solidFill>
                  <a:schemeClr val="bg1"/>
                </a:solidFill>
                <a:latin typeface="Ambit" pitchFamily="2" charset="0"/>
              </a:rPr>
              <a:t>Write text here</a:t>
            </a:r>
            <a:endParaRPr lang="en-US" sz="1200" b="1" i="0" dirty="0">
              <a:solidFill>
                <a:srgbClr val="003748"/>
              </a:solidFill>
              <a:latin typeface="Ambit" pitchFamily="2" charset="0"/>
            </a:endParaRPr>
          </a:p>
        </p:txBody>
      </p:sp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4977A380-6DA7-C0D4-1241-F1DC2737BF1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51410" y="3571976"/>
            <a:ext cx="2848603" cy="26557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200" b="1" i="0">
                <a:solidFill>
                  <a:schemeClr val="bg1"/>
                </a:solidFill>
                <a:latin typeface="Ambit" pitchFamily="2" charset="0"/>
              </a:defRPr>
            </a:lvl1pPr>
            <a:lvl2pPr marL="457200" indent="0">
              <a:buFontTx/>
              <a:buNone/>
              <a:defRPr sz="1200" b="1" i="0">
                <a:latin typeface="Ambit" pitchFamily="2" charset="0"/>
              </a:defRPr>
            </a:lvl2pPr>
            <a:lvl3pPr marL="914400" indent="0">
              <a:buFontTx/>
              <a:buNone/>
              <a:defRPr sz="1200" b="1" i="0">
                <a:latin typeface="Ambit" pitchFamily="2" charset="0"/>
              </a:defRPr>
            </a:lvl3pPr>
            <a:lvl4pPr marL="1371600" indent="0">
              <a:buFontTx/>
              <a:buNone/>
              <a:defRPr sz="1200" b="1" i="0">
                <a:latin typeface="Ambit" pitchFamily="2" charset="0"/>
              </a:defRPr>
            </a:lvl4pPr>
            <a:lvl5pPr marL="1828800" indent="0">
              <a:buFontTx/>
              <a:buNone/>
              <a:defRPr sz="1200" b="1" i="0">
                <a:latin typeface="Ambit" pitchFamily="2" charset="0"/>
              </a:defRPr>
            </a:lvl5pPr>
          </a:lstStyle>
          <a:p>
            <a:pPr algn="l"/>
            <a:r>
              <a:rPr lang="en-US" sz="1200" b="1" i="0" dirty="0">
                <a:solidFill>
                  <a:schemeClr val="bg1"/>
                </a:solidFill>
                <a:latin typeface="Ambit" pitchFamily="2" charset="0"/>
              </a:rPr>
              <a:t>Write text here</a:t>
            </a:r>
            <a:endParaRPr lang="en-US" sz="1200" b="1" i="0" dirty="0">
              <a:solidFill>
                <a:srgbClr val="003748"/>
              </a:solidFill>
              <a:latin typeface="Ambit" pitchFamily="2" charset="0"/>
            </a:endParaRPr>
          </a:p>
        </p:txBody>
      </p:sp>
      <p:sp>
        <p:nvSpPr>
          <p:cNvPr id="14" name="Platshållare för innehåll 3">
            <a:extLst>
              <a:ext uri="{FF2B5EF4-FFF2-40B4-BE49-F238E27FC236}">
                <a16:creationId xmlns:a16="http://schemas.microsoft.com/office/drawing/2014/main" id="{70541F99-2F62-9DA3-2D86-203331E3654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51277" y="1994568"/>
            <a:ext cx="2848603" cy="140589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FontTx/>
              <a:buNone/>
              <a:defRPr sz="2200" b="1" i="0">
                <a:solidFill>
                  <a:schemeClr val="bg1"/>
                </a:solidFill>
                <a:latin typeface="Ambit" pitchFamily="2" charset="0"/>
              </a:defRPr>
            </a:lvl1pPr>
            <a:lvl2pPr marL="457200" indent="0">
              <a:buFontTx/>
              <a:buNone/>
              <a:defRPr sz="2000" b="1" i="0">
                <a:solidFill>
                  <a:schemeClr val="bg1"/>
                </a:solidFill>
                <a:latin typeface="Ambit" pitchFamily="2" charset="0"/>
              </a:defRPr>
            </a:lvl2pPr>
            <a:lvl3pPr marL="914400" indent="0">
              <a:buFontTx/>
              <a:buNone/>
              <a:defRPr sz="2000" b="1" i="0">
                <a:solidFill>
                  <a:schemeClr val="bg1"/>
                </a:solidFill>
                <a:latin typeface="Ambit" pitchFamily="2" charset="0"/>
              </a:defRPr>
            </a:lvl3pPr>
            <a:lvl4pPr marL="1371600" indent="0">
              <a:buFontTx/>
              <a:buNone/>
              <a:defRPr sz="2000" b="1" i="0">
                <a:solidFill>
                  <a:schemeClr val="bg1"/>
                </a:solidFill>
                <a:latin typeface="Ambit" pitchFamily="2" charset="0"/>
              </a:defRPr>
            </a:lvl4pPr>
            <a:lvl5pPr marL="1828800" indent="0">
              <a:buFontTx/>
              <a:buNone/>
              <a:defRPr sz="2000" b="1" i="0">
                <a:solidFill>
                  <a:schemeClr val="bg1"/>
                </a:solidFill>
                <a:latin typeface="Ambit" pitchFamily="2" charset="0"/>
              </a:defRPr>
            </a:lvl5pPr>
          </a:lstStyle>
          <a:p>
            <a:pPr algn="l">
              <a:lnSpc>
                <a:spcPct val="100000"/>
              </a:lnSpc>
            </a:pPr>
            <a:r>
              <a:rPr lang="en-US" sz="2000" b="1" i="0" dirty="0">
                <a:solidFill>
                  <a:schemeClr val="bg1"/>
                </a:solidFill>
                <a:latin typeface="Ambit" pitchFamily="2" charset="0"/>
              </a:rPr>
              <a:t>Write text here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BC51AD58-073F-67FB-4225-EE8C2DCD79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7530" y="413278"/>
            <a:ext cx="6496656" cy="56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201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881AFC03-84ED-CD03-E305-30138A8BFC4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184525" y="1360488"/>
            <a:ext cx="3667125" cy="31686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1" i="0">
                <a:solidFill>
                  <a:schemeClr val="bg1"/>
                </a:solidFill>
                <a:latin typeface="Ambit" pitchFamily="2" charset="0"/>
              </a:defRPr>
            </a:lvl1pPr>
          </a:lstStyle>
          <a:p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 to </a:t>
            </a:r>
            <a:br>
              <a:rPr lang="sv-SE" dirty="0"/>
            </a:br>
            <a:r>
              <a:rPr lang="sv-SE" dirty="0" err="1"/>
              <a:t>insert</a:t>
            </a:r>
            <a:r>
              <a:rPr lang="sv-SE" dirty="0"/>
              <a:t> </a:t>
            </a:r>
            <a:r>
              <a:rPr lang="sv-SE" dirty="0" err="1"/>
              <a:t>picture</a:t>
            </a:r>
            <a:endParaRPr lang="sv-SE" dirty="0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651F04BF-94C9-FF6C-8034-B492F9952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278" y="1557711"/>
            <a:ext cx="2848603" cy="265574"/>
          </a:xfrm>
          <a:prstGeom prst="rect">
            <a:avLst/>
          </a:prstGeom>
        </p:spPr>
        <p:txBody>
          <a:bodyPr/>
          <a:lstStyle>
            <a:lvl1pPr algn="l">
              <a:defRPr sz="1200" b="1" i="0">
                <a:solidFill>
                  <a:schemeClr val="bg1"/>
                </a:solidFill>
                <a:latin typeface="Ambit" pitchFamily="2" charset="0"/>
              </a:defRPr>
            </a:lvl1pPr>
          </a:lstStyle>
          <a:p>
            <a:pPr algn="l"/>
            <a:r>
              <a:rPr lang="en-US" sz="1200" b="1" i="0" dirty="0">
                <a:solidFill>
                  <a:schemeClr val="bg1"/>
                </a:solidFill>
                <a:latin typeface="Ambit" pitchFamily="2" charset="0"/>
              </a:rPr>
              <a:t>Write text here</a:t>
            </a:r>
            <a:endParaRPr lang="en-US" sz="1200" b="1" i="0" dirty="0">
              <a:solidFill>
                <a:srgbClr val="003748"/>
              </a:solidFill>
              <a:latin typeface="Ambit" pitchFamily="2" charset="0"/>
            </a:endParaRPr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50D72BFF-0D23-EA75-A7A7-1DCB5F2CC91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51410" y="3571976"/>
            <a:ext cx="2848603" cy="26557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200" b="1" i="0">
                <a:solidFill>
                  <a:schemeClr val="bg1"/>
                </a:solidFill>
                <a:latin typeface="Ambit" pitchFamily="2" charset="0"/>
              </a:defRPr>
            </a:lvl1pPr>
            <a:lvl2pPr marL="457200" indent="0">
              <a:buFontTx/>
              <a:buNone/>
              <a:defRPr sz="1200" b="1" i="0">
                <a:latin typeface="Ambit" pitchFamily="2" charset="0"/>
              </a:defRPr>
            </a:lvl2pPr>
            <a:lvl3pPr marL="914400" indent="0">
              <a:buFontTx/>
              <a:buNone/>
              <a:defRPr sz="1200" b="1" i="0">
                <a:latin typeface="Ambit" pitchFamily="2" charset="0"/>
              </a:defRPr>
            </a:lvl3pPr>
            <a:lvl4pPr marL="1371600" indent="0">
              <a:buFontTx/>
              <a:buNone/>
              <a:defRPr sz="1200" b="1" i="0">
                <a:latin typeface="Ambit" pitchFamily="2" charset="0"/>
              </a:defRPr>
            </a:lvl4pPr>
            <a:lvl5pPr marL="1828800" indent="0">
              <a:buFontTx/>
              <a:buNone/>
              <a:defRPr sz="1200" b="1" i="0">
                <a:latin typeface="Ambit" pitchFamily="2" charset="0"/>
              </a:defRPr>
            </a:lvl5pPr>
          </a:lstStyle>
          <a:p>
            <a:pPr algn="l"/>
            <a:r>
              <a:rPr lang="en-US" sz="1200" b="1" i="0" dirty="0">
                <a:solidFill>
                  <a:schemeClr val="bg1"/>
                </a:solidFill>
                <a:latin typeface="Ambit" pitchFamily="2" charset="0"/>
              </a:rPr>
              <a:t>Write text here</a:t>
            </a:r>
            <a:endParaRPr lang="en-US" sz="1200" b="1" i="0" dirty="0">
              <a:solidFill>
                <a:srgbClr val="003748"/>
              </a:solidFill>
              <a:latin typeface="Ambit" pitchFamily="2" charset="0"/>
            </a:endParaRPr>
          </a:p>
        </p:txBody>
      </p:sp>
      <p:sp>
        <p:nvSpPr>
          <p:cNvPr id="6" name="Platshållare för innehåll 3">
            <a:extLst>
              <a:ext uri="{FF2B5EF4-FFF2-40B4-BE49-F238E27FC236}">
                <a16:creationId xmlns:a16="http://schemas.microsoft.com/office/drawing/2014/main" id="{1F65EDEB-8C85-1176-65E4-09F3F4C7E21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51277" y="1994568"/>
            <a:ext cx="2848603" cy="140589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FontTx/>
              <a:buNone/>
              <a:defRPr sz="2200" b="1" i="0">
                <a:solidFill>
                  <a:schemeClr val="bg1"/>
                </a:solidFill>
                <a:latin typeface="Ambit" pitchFamily="2" charset="0"/>
              </a:defRPr>
            </a:lvl1pPr>
            <a:lvl2pPr marL="457200" indent="0">
              <a:buFontTx/>
              <a:buNone/>
              <a:defRPr sz="2000" b="1" i="0">
                <a:solidFill>
                  <a:schemeClr val="bg1"/>
                </a:solidFill>
                <a:latin typeface="Ambit" pitchFamily="2" charset="0"/>
              </a:defRPr>
            </a:lvl2pPr>
            <a:lvl3pPr marL="914400" indent="0">
              <a:buFontTx/>
              <a:buNone/>
              <a:defRPr sz="2000" b="1" i="0">
                <a:solidFill>
                  <a:schemeClr val="bg1"/>
                </a:solidFill>
                <a:latin typeface="Ambit" pitchFamily="2" charset="0"/>
              </a:defRPr>
            </a:lvl3pPr>
            <a:lvl4pPr marL="1371600" indent="0">
              <a:buFontTx/>
              <a:buNone/>
              <a:defRPr sz="2000" b="1" i="0">
                <a:solidFill>
                  <a:schemeClr val="bg1"/>
                </a:solidFill>
                <a:latin typeface="Ambit" pitchFamily="2" charset="0"/>
              </a:defRPr>
            </a:lvl4pPr>
            <a:lvl5pPr marL="1828800" indent="0">
              <a:buFontTx/>
              <a:buNone/>
              <a:defRPr sz="2000" b="1" i="0">
                <a:solidFill>
                  <a:schemeClr val="bg1"/>
                </a:solidFill>
                <a:latin typeface="Ambit" pitchFamily="2" charset="0"/>
              </a:defRPr>
            </a:lvl5pPr>
          </a:lstStyle>
          <a:p>
            <a:pPr algn="l">
              <a:lnSpc>
                <a:spcPct val="100000"/>
              </a:lnSpc>
            </a:pPr>
            <a:r>
              <a:rPr lang="en-US" sz="2000" b="1" i="0" dirty="0">
                <a:solidFill>
                  <a:schemeClr val="bg1"/>
                </a:solidFill>
                <a:latin typeface="Ambit" pitchFamily="2" charset="0"/>
              </a:rPr>
              <a:t>Write text here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45F527CF-3AD0-F14E-3748-09CD1A5A51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47534" y="413278"/>
            <a:ext cx="6496647" cy="56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904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 -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tshållare för bild 2">
            <a:extLst>
              <a:ext uri="{FF2B5EF4-FFF2-40B4-BE49-F238E27FC236}">
                <a16:creationId xmlns:a16="http://schemas.microsoft.com/office/drawing/2014/main" id="{188FCF90-9914-EC73-4C4B-F017F8EB5F6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184525" y="1360488"/>
            <a:ext cx="3667125" cy="31686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1" i="0">
                <a:solidFill>
                  <a:schemeClr val="bg1"/>
                </a:solidFill>
                <a:latin typeface="Ambit" pitchFamily="2" charset="0"/>
              </a:defRPr>
            </a:lvl1pPr>
          </a:lstStyle>
          <a:p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 to </a:t>
            </a:r>
            <a:br>
              <a:rPr lang="sv-SE" dirty="0"/>
            </a:br>
            <a:r>
              <a:rPr lang="sv-SE" dirty="0" err="1"/>
              <a:t>insert</a:t>
            </a:r>
            <a:r>
              <a:rPr lang="sv-SE" dirty="0"/>
              <a:t> </a:t>
            </a:r>
            <a:r>
              <a:rPr lang="sv-SE" dirty="0" err="1"/>
              <a:t>picture</a:t>
            </a:r>
            <a:endParaRPr lang="sv-SE" dirty="0"/>
          </a:p>
        </p:txBody>
      </p:sp>
      <p:sp>
        <p:nvSpPr>
          <p:cNvPr id="12" name="Rubrik 1">
            <a:extLst>
              <a:ext uri="{FF2B5EF4-FFF2-40B4-BE49-F238E27FC236}">
                <a16:creationId xmlns:a16="http://schemas.microsoft.com/office/drawing/2014/main" id="{BB69E391-FFBB-F3CE-5719-C336C9E833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278" y="1557711"/>
            <a:ext cx="2848603" cy="265574"/>
          </a:xfrm>
          <a:prstGeom prst="rect">
            <a:avLst/>
          </a:prstGeom>
        </p:spPr>
        <p:txBody>
          <a:bodyPr/>
          <a:lstStyle>
            <a:lvl1pPr algn="l">
              <a:defRPr sz="1200" b="1" i="0">
                <a:solidFill>
                  <a:schemeClr val="bg1"/>
                </a:solidFill>
                <a:latin typeface="Ambit" pitchFamily="2" charset="0"/>
              </a:defRPr>
            </a:lvl1pPr>
          </a:lstStyle>
          <a:p>
            <a:pPr algn="l"/>
            <a:r>
              <a:rPr lang="en-US" sz="1200" b="1" i="0" dirty="0">
                <a:solidFill>
                  <a:schemeClr val="bg1"/>
                </a:solidFill>
                <a:latin typeface="Ambit" pitchFamily="2" charset="0"/>
              </a:rPr>
              <a:t>Write text here</a:t>
            </a:r>
            <a:endParaRPr lang="en-US" sz="1200" b="1" i="0" dirty="0">
              <a:solidFill>
                <a:srgbClr val="003748"/>
              </a:solidFill>
              <a:latin typeface="Ambit" pitchFamily="2" charset="0"/>
            </a:endParaRPr>
          </a:p>
        </p:txBody>
      </p:sp>
      <p:sp>
        <p:nvSpPr>
          <p:cNvPr id="17" name="Platshållare för innehåll 2">
            <a:extLst>
              <a:ext uri="{FF2B5EF4-FFF2-40B4-BE49-F238E27FC236}">
                <a16:creationId xmlns:a16="http://schemas.microsoft.com/office/drawing/2014/main" id="{5A85CEAF-5AB5-DC2F-169A-ECC89BF7D6C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51410" y="3571976"/>
            <a:ext cx="2848603" cy="26557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200" b="1" i="0">
                <a:solidFill>
                  <a:schemeClr val="bg1"/>
                </a:solidFill>
                <a:latin typeface="Ambit" pitchFamily="2" charset="0"/>
              </a:defRPr>
            </a:lvl1pPr>
            <a:lvl2pPr marL="457200" indent="0">
              <a:buFontTx/>
              <a:buNone/>
              <a:defRPr sz="1200" b="1" i="0">
                <a:latin typeface="Ambit" pitchFamily="2" charset="0"/>
              </a:defRPr>
            </a:lvl2pPr>
            <a:lvl3pPr marL="914400" indent="0">
              <a:buFontTx/>
              <a:buNone/>
              <a:defRPr sz="1200" b="1" i="0">
                <a:latin typeface="Ambit" pitchFamily="2" charset="0"/>
              </a:defRPr>
            </a:lvl3pPr>
            <a:lvl4pPr marL="1371600" indent="0">
              <a:buFontTx/>
              <a:buNone/>
              <a:defRPr sz="1200" b="1" i="0">
                <a:latin typeface="Ambit" pitchFamily="2" charset="0"/>
              </a:defRPr>
            </a:lvl4pPr>
            <a:lvl5pPr marL="1828800" indent="0">
              <a:buFontTx/>
              <a:buNone/>
              <a:defRPr sz="1200" b="1" i="0">
                <a:latin typeface="Ambit" pitchFamily="2" charset="0"/>
              </a:defRPr>
            </a:lvl5pPr>
          </a:lstStyle>
          <a:p>
            <a:pPr algn="l"/>
            <a:r>
              <a:rPr lang="en-US" sz="1200" b="1" i="0" dirty="0">
                <a:solidFill>
                  <a:schemeClr val="bg1"/>
                </a:solidFill>
                <a:latin typeface="Ambit" pitchFamily="2" charset="0"/>
              </a:rPr>
              <a:t>Write text here</a:t>
            </a:r>
            <a:endParaRPr lang="en-US" sz="1200" b="1" i="0" dirty="0">
              <a:solidFill>
                <a:srgbClr val="003748"/>
              </a:solidFill>
              <a:latin typeface="Ambit" pitchFamily="2" charset="0"/>
            </a:endParaRPr>
          </a:p>
        </p:txBody>
      </p:sp>
      <p:sp>
        <p:nvSpPr>
          <p:cNvPr id="18" name="Platshållare för innehåll 3">
            <a:extLst>
              <a:ext uri="{FF2B5EF4-FFF2-40B4-BE49-F238E27FC236}">
                <a16:creationId xmlns:a16="http://schemas.microsoft.com/office/drawing/2014/main" id="{9F8AEB33-8AF2-23C7-20A3-47772B7A15E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51277" y="1994568"/>
            <a:ext cx="2848603" cy="140589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FontTx/>
              <a:buNone/>
              <a:defRPr sz="2200" b="1" i="0">
                <a:solidFill>
                  <a:schemeClr val="bg1"/>
                </a:solidFill>
                <a:latin typeface="Ambit" pitchFamily="2" charset="0"/>
              </a:defRPr>
            </a:lvl1pPr>
            <a:lvl2pPr marL="457200" indent="0">
              <a:buFontTx/>
              <a:buNone/>
              <a:defRPr sz="2000" b="1" i="0">
                <a:solidFill>
                  <a:schemeClr val="bg1"/>
                </a:solidFill>
                <a:latin typeface="Ambit" pitchFamily="2" charset="0"/>
              </a:defRPr>
            </a:lvl2pPr>
            <a:lvl3pPr marL="914400" indent="0">
              <a:buFontTx/>
              <a:buNone/>
              <a:defRPr sz="2000" b="1" i="0">
                <a:solidFill>
                  <a:schemeClr val="bg1"/>
                </a:solidFill>
                <a:latin typeface="Ambit" pitchFamily="2" charset="0"/>
              </a:defRPr>
            </a:lvl3pPr>
            <a:lvl4pPr marL="1371600" indent="0">
              <a:buFontTx/>
              <a:buNone/>
              <a:defRPr sz="2000" b="1" i="0">
                <a:solidFill>
                  <a:schemeClr val="bg1"/>
                </a:solidFill>
                <a:latin typeface="Ambit" pitchFamily="2" charset="0"/>
              </a:defRPr>
            </a:lvl4pPr>
            <a:lvl5pPr marL="1828800" indent="0">
              <a:buFontTx/>
              <a:buNone/>
              <a:defRPr sz="2000" b="1" i="0">
                <a:solidFill>
                  <a:schemeClr val="bg1"/>
                </a:solidFill>
                <a:latin typeface="Ambit" pitchFamily="2" charset="0"/>
              </a:defRPr>
            </a:lvl5pPr>
          </a:lstStyle>
          <a:p>
            <a:pPr algn="l">
              <a:lnSpc>
                <a:spcPct val="100000"/>
              </a:lnSpc>
            </a:pPr>
            <a:r>
              <a:rPr lang="en-US" sz="2000" b="1" i="0" dirty="0">
                <a:solidFill>
                  <a:schemeClr val="bg1"/>
                </a:solidFill>
                <a:latin typeface="Ambit" pitchFamily="2" charset="0"/>
              </a:rPr>
              <a:t>Write text here</a:t>
            </a:r>
          </a:p>
        </p:txBody>
      </p:sp>
    </p:spTree>
    <p:extLst>
      <p:ext uri="{BB962C8B-B14F-4D97-AF65-F5344CB8AC3E}">
        <p14:creationId xmlns:p14="http://schemas.microsoft.com/office/powerpoint/2010/main" val="2033257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npassad layout - Bild">
    <p:bg>
      <p:bgPr>
        <a:solidFill>
          <a:srgbClr val="007C92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tshållare för bild 2">
            <a:extLst>
              <a:ext uri="{FF2B5EF4-FFF2-40B4-BE49-F238E27FC236}">
                <a16:creationId xmlns:a16="http://schemas.microsoft.com/office/drawing/2014/main" id="{70762E05-FB8A-9E93-028D-34098AC79A6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184525" y="1360488"/>
            <a:ext cx="3667125" cy="31686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1" i="0">
                <a:solidFill>
                  <a:schemeClr val="bg1"/>
                </a:solidFill>
                <a:latin typeface="Ambit" pitchFamily="2" charset="0"/>
              </a:defRPr>
            </a:lvl1pPr>
          </a:lstStyle>
          <a:p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 to </a:t>
            </a:r>
            <a:br>
              <a:rPr lang="sv-SE" dirty="0"/>
            </a:br>
            <a:r>
              <a:rPr lang="sv-SE" dirty="0" err="1"/>
              <a:t>insert</a:t>
            </a:r>
            <a:r>
              <a:rPr lang="sv-SE" dirty="0"/>
              <a:t> </a:t>
            </a:r>
            <a:r>
              <a:rPr lang="sv-SE" dirty="0" err="1"/>
              <a:t>picture</a:t>
            </a:r>
            <a:endParaRPr lang="sv-SE" dirty="0"/>
          </a:p>
        </p:txBody>
      </p:sp>
      <p:sp>
        <p:nvSpPr>
          <p:cNvPr id="16" name="Rubrik 1">
            <a:extLst>
              <a:ext uri="{FF2B5EF4-FFF2-40B4-BE49-F238E27FC236}">
                <a16:creationId xmlns:a16="http://schemas.microsoft.com/office/drawing/2014/main" id="{92892990-32D2-B549-0F86-8FF4C021E2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278" y="1557711"/>
            <a:ext cx="2848603" cy="265574"/>
          </a:xfrm>
          <a:prstGeom prst="rect">
            <a:avLst/>
          </a:prstGeom>
        </p:spPr>
        <p:txBody>
          <a:bodyPr/>
          <a:lstStyle>
            <a:lvl1pPr algn="l">
              <a:defRPr sz="1200" b="1" i="0">
                <a:solidFill>
                  <a:schemeClr val="bg1"/>
                </a:solidFill>
                <a:latin typeface="Ambit" pitchFamily="2" charset="0"/>
              </a:defRPr>
            </a:lvl1pPr>
          </a:lstStyle>
          <a:p>
            <a:pPr algn="l"/>
            <a:r>
              <a:rPr lang="en-US" sz="1200" b="1" i="0" dirty="0">
                <a:solidFill>
                  <a:schemeClr val="bg1"/>
                </a:solidFill>
                <a:latin typeface="Ambit" pitchFamily="2" charset="0"/>
              </a:rPr>
              <a:t>Write text here</a:t>
            </a:r>
            <a:endParaRPr lang="en-US" sz="1200" b="1" i="0" dirty="0">
              <a:solidFill>
                <a:srgbClr val="003748"/>
              </a:solidFill>
              <a:latin typeface="Ambit" pitchFamily="2" charset="0"/>
            </a:endParaRPr>
          </a:p>
        </p:txBody>
      </p:sp>
      <p:sp>
        <p:nvSpPr>
          <p:cNvPr id="17" name="Platshållare för innehåll 2">
            <a:extLst>
              <a:ext uri="{FF2B5EF4-FFF2-40B4-BE49-F238E27FC236}">
                <a16:creationId xmlns:a16="http://schemas.microsoft.com/office/drawing/2014/main" id="{01030B0B-5FB8-3B55-CEDA-90989EF65A9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51410" y="3571976"/>
            <a:ext cx="2848603" cy="26557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200" b="1" i="0">
                <a:solidFill>
                  <a:schemeClr val="bg1"/>
                </a:solidFill>
                <a:latin typeface="Ambit" pitchFamily="2" charset="0"/>
              </a:defRPr>
            </a:lvl1pPr>
            <a:lvl2pPr marL="457200" indent="0">
              <a:buFontTx/>
              <a:buNone/>
              <a:defRPr sz="1200" b="1" i="0">
                <a:latin typeface="Ambit" pitchFamily="2" charset="0"/>
              </a:defRPr>
            </a:lvl2pPr>
            <a:lvl3pPr marL="914400" indent="0">
              <a:buFontTx/>
              <a:buNone/>
              <a:defRPr sz="1200" b="1" i="0">
                <a:latin typeface="Ambit" pitchFamily="2" charset="0"/>
              </a:defRPr>
            </a:lvl3pPr>
            <a:lvl4pPr marL="1371600" indent="0">
              <a:buFontTx/>
              <a:buNone/>
              <a:defRPr sz="1200" b="1" i="0">
                <a:latin typeface="Ambit" pitchFamily="2" charset="0"/>
              </a:defRPr>
            </a:lvl4pPr>
            <a:lvl5pPr marL="1828800" indent="0">
              <a:buFontTx/>
              <a:buNone/>
              <a:defRPr sz="1200" b="1" i="0">
                <a:latin typeface="Ambit" pitchFamily="2" charset="0"/>
              </a:defRPr>
            </a:lvl5pPr>
          </a:lstStyle>
          <a:p>
            <a:pPr algn="l"/>
            <a:r>
              <a:rPr lang="en-US" sz="1200" b="1" i="0" dirty="0">
                <a:solidFill>
                  <a:schemeClr val="bg1"/>
                </a:solidFill>
                <a:latin typeface="Ambit" pitchFamily="2" charset="0"/>
              </a:rPr>
              <a:t>Write text here</a:t>
            </a:r>
            <a:endParaRPr lang="en-US" sz="1200" b="1" i="0" dirty="0">
              <a:solidFill>
                <a:srgbClr val="003748"/>
              </a:solidFill>
              <a:latin typeface="Ambit" pitchFamily="2" charset="0"/>
            </a:endParaRPr>
          </a:p>
        </p:txBody>
      </p:sp>
      <p:sp>
        <p:nvSpPr>
          <p:cNvPr id="18" name="Platshållare för innehåll 3">
            <a:extLst>
              <a:ext uri="{FF2B5EF4-FFF2-40B4-BE49-F238E27FC236}">
                <a16:creationId xmlns:a16="http://schemas.microsoft.com/office/drawing/2014/main" id="{DA8083C4-4CB2-90C0-0A48-8F50A0FA20F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51277" y="1994568"/>
            <a:ext cx="2848603" cy="140589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FontTx/>
              <a:buNone/>
              <a:defRPr sz="2200" b="1" i="0">
                <a:solidFill>
                  <a:schemeClr val="bg1"/>
                </a:solidFill>
                <a:latin typeface="Ambit" pitchFamily="2" charset="0"/>
              </a:defRPr>
            </a:lvl1pPr>
            <a:lvl2pPr marL="457200" indent="0">
              <a:buFontTx/>
              <a:buNone/>
              <a:defRPr sz="2000" b="1" i="0">
                <a:solidFill>
                  <a:schemeClr val="bg1"/>
                </a:solidFill>
                <a:latin typeface="Ambit" pitchFamily="2" charset="0"/>
              </a:defRPr>
            </a:lvl2pPr>
            <a:lvl3pPr marL="914400" indent="0">
              <a:buFontTx/>
              <a:buNone/>
              <a:defRPr sz="2000" b="1" i="0">
                <a:solidFill>
                  <a:schemeClr val="bg1"/>
                </a:solidFill>
                <a:latin typeface="Ambit" pitchFamily="2" charset="0"/>
              </a:defRPr>
            </a:lvl3pPr>
            <a:lvl4pPr marL="1371600" indent="0">
              <a:buFontTx/>
              <a:buNone/>
              <a:defRPr sz="2000" b="1" i="0">
                <a:solidFill>
                  <a:schemeClr val="bg1"/>
                </a:solidFill>
                <a:latin typeface="Ambit" pitchFamily="2" charset="0"/>
              </a:defRPr>
            </a:lvl4pPr>
            <a:lvl5pPr marL="1828800" indent="0">
              <a:buFontTx/>
              <a:buNone/>
              <a:defRPr sz="2000" b="1" i="0">
                <a:solidFill>
                  <a:schemeClr val="bg1"/>
                </a:solidFill>
                <a:latin typeface="Ambit" pitchFamily="2" charset="0"/>
              </a:defRPr>
            </a:lvl5pPr>
          </a:lstStyle>
          <a:p>
            <a:pPr algn="l">
              <a:lnSpc>
                <a:spcPct val="100000"/>
              </a:lnSpc>
            </a:pPr>
            <a:r>
              <a:rPr lang="en-US" sz="2000" b="1" i="0" dirty="0">
                <a:solidFill>
                  <a:schemeClr val="bg1"/>
                </a:solidFill>
                <a:latin typeface="Ambit" pitchFamily="2" charset="0"/>
              </a:rPr>
              <a:t>Write text here</a:t>
            </a:r>
          </a:p>
        </p:txBody>
      </p:sp>
    </p:spTree>
    <p:extLst>
      <p:ext uri="{BB962C8B-B14F-4D97-AF65-F5344CB8AC3E}">
        <p14:creationId xmlns:p14="http://schemas.microsoft.com/office/powerpoint/2010/main" val="2408314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tshållare för bild 2">
            <a:extLst>
              <a:ext uri="{FF2B5EF4-FFF2-40B4-BE49-F238E27FC236}">
                <a16:creationId xmlns:a16="http://schemas.microsoft.com/office/drawing/2014/main" id="{79739328-A5E1-52F4-6835-6E93DEB1B8C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184525" y="1360488"/>
            <a:ext cx="3667125" cy="31686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1" i="0">
                <a:solidFill>
                  <a:schemeClr val="bg1"/>
                </a:solidFill>
                <a:latin typeface="Ambit" pitchFamily="2" charset="0"/>
              </a:defRPr>
            </a:lvl1pPr>
          </a:lstStyle>
          <a:p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 to </a:t>
            </a:r>
            <a:br>
              <a:rPr lang="sv-SE" dirty="0"/>
            </a:br>
            <a:r>
              <a:rPr lang="sv-SE" dirty="0" err="1"/>
              <a:t>insert</a:t>
            </a:r>
            <a:r>
              <a:rPr lang="sv-SE" dirty="0"/>
              <a:t> </a:t>
            </a:r>
            <a:r>
              <a:rPr lang="sv-SE" dirty="0" err="1"/>
              <a:t>picture</a:t>
            </a:r>
            <a:endParaRPr lang="sv-SE" dirty="0"/>
          </a:p>
        </p:txBody>
      </p:sp>
      <p:sp>
        <p:nvSpPr>
          <p:cNvPr id="16" name="Rubrik 1">
            <a:extLst>
              <a:ext uri="{FF2B5EF4-FFF2-40B4-BE49-F238E27FC236}">
                <a16:creationId xmlns:a16="http://schemas.microsoft.com/office/drawing/2014/main" id="{22923235-DE69-9D72-6788-751B68DE92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278" y="1557711"/>
            <a:ext cx="2848603" cy="265574"/>
          </a:xfrm>
          <a:prstGeom prst="rect">
            <a:avLst/>
          </a:prstGeom>
        </p:spPr>
        <p:txBody>
          <a:bodyPr/>
          <a:lstStyle>
            <a:lvl1pPr algn="l">
              <a:defRPr sz="1200" b="1" i="0">
                <a:solidFill>
                  <a:schemeClr val="bg1"/>
                </a:solidFill>
                <a:latin typeface="Ambit" pitchFamily="2" charset="0"/>
              </a:defRPr>
            </a:lvl1pPr>
          </a:lstStyle>
          <a:p>
            <a:pPr algn="l"/>
            <a:r>
              <a:rPr lang="en-US" sz="1200" b="1" i="0" dirty="0">
                <a:solidFill>
                  <a:schemeClr val="bg1"/>
                </a:solidFill>
                <a:latin typeface="Ambit" pitchFamily="2" charset="0"/>
              </a:rPr>
              <a:t>Write text here</a:t>
            </a:r>
            <a:endParaRPr lang="en-US" sz="1200" b="1" i="0" dirty="0">
              <a:solidFill>
                <a:srgbClr val="003748"/>
              </a:solidFill>
              <a:latin typeface="Ambit" pitchFamily="2" charset="0"/>
            </a:endParaRPr>
          </a:p>
        </p:txBody>
      </p:sp>
      <p:sp>
        <p:nvSpPr>
          <p:cNvPr id="17" name="Platshållare för innehåll 2">
            <a:extLst>
              <a:ext uri="{FF2B5EF4-FFF2-40B4-BE49-F238E27FC236}">
                <a16:creationId xmlns:a16="http://schemas.microsoft.com/office/drawing/2014/main" id="{2224C665-8DD4-081C-7445-2C5A8E90143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51410" y="3571976"/>
            <a:ext cx="2848603" cy="26557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200" b="1" i="0">
                <a:solidFill>
                  <a:schemeClr val="bg1"/>
                </a:solidFill>
                <a:latin typeface="Ambit" pitchFamily="2" charset="0"/>
              </a:defRPr>
            </a:lvl1pPr>
            <a:lvl2pPr marL="457200" indent="0">
              <a:buFontTx/>
              <a:buNone/>
              <a:defRPr sz="1200" b="1" i="0">
                <a:latin typeface="Ambit" pitchFamily="2" charset="0"/>
              </a:defRPr>
            </a:lvl2pPr>
            <a:lvl3pPr marL="914400" indent="0">
              <a:buFontTx/>
              <a:buNone/>
              <a:defRPr sz="1200" b="1" i="0">
                <a:latin typeface="Ambit" pitchFamily="2" charset="0"/>
              </a:defRPr>
            </a:lvl3pPr>
            <a:lvl4pPr marL="1371600" indent="0">
              <a:buFontTx/>
              <a:buNone/>
              <a:defRPr sz="1200" b="1" i="0">
                <a:latin typeface="Ambit" pitchFamily="2" charset="0"/>
              </a:defRPr>
            </a:lvl4pPr>
            <a:lvl5pPr marL="1828800" indent="0">
              <a:buFontTx/>
              <a:buNone/>
              <a:defRPr sz="1200" b="1" i="0">
                <a:latin typeface="Ambit" pitchFamily="2" charset="0"/>
              </a:defRPr>
            </a:lvl5pPr>
          </a:lstStyle>
          <a:p>
            <a:pPr algn="l"/>
            <a:r>
              <a:rPr lang="en-US" sz="1200" b="1" i="0" dirty="0">
                <a:solidFill>
                  <a:schemeClr val="bg1"/>
                </a:solidFill>
                <a:latin typeface="Ambit" pitchFamily="2" charset="0"/>
              </a:rPr>
              <a:t>Write text here</a:t>
            </a:r>
            <a:endParaRPr lang="en-US" sz="1200" b="1" i="0" dirty="0">
              <a:solidFill>
                <a:srgbClr val="003748"/>
              </a:solidFill>
              <a:latin typeface="Ambit" pitchFamily="2" charset="0"/>
            </a:endParaRPr>
          </a:p>
        </p:txBody>
      </p:sp>
      <p:sp>
        <p:nvSpPr>
          <p:cNvPr id="18" name="Platshållare för innehåll 3">
            <a:extLst>
              <a:ext uri="{FF2B5EF4-FFF2-40B4-BE49-F238E27FC236}">
                <a16:creationId xmlns:a16="http://schemas.microsoft.com/office/drawing/2014/main" id="{2C4489DF-A5B3-4A24-E7F5-C1D913BAA40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51277" y="1994568"/>
            <a:ext cx="2848603" cy="140589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FontTx/>
              <a:buNone/>
              <a:defRPr sz="2200" b="1" i="0">
                <a:solidFill>
                  <a:schemeClr val="bg1"/>
                </a:solidFill>
                <a:latin typeface="Ambit" pitchFamily="2" charset="0"/>
              </a:defRPr>
            </a:lvl1pPr>
            <a:lvl2pPr marL="457200" indent="0">
              <a:buFontTx/>
              <a:buNone/>
              <a:defRPr sz="2000" b="1" i="0">
                <a:solidFill>
                  <a:schemeClr val="bg1"/>
                </a:solidFill>
                <a:latin typeface="Ambit" pitchFamily="2" charset="0"/>
              </a:defRPr>
            </a:lvl2pPr>
            <a:lvl3pPr marL="914400" indent="0">
              <a:buFontTx/>
              <a:buNone/>
              <a:defRPr sz="2000" b="1" i="0">
                <a:solidFill>
                  <a:schemeClr val="bg1"/>
                </a:solidFill>
                <a:latin typeface="Ambit" pitchFamily="2" charset="0"/>
              </a:defRPr>
            </a:lvl3pPr>
            <a:lvl4pPr marL="1371600" indent="0">
              <a:buFontTx/>
              <a:buNone/>
              <a:defRPr sz="2000" b="1" i="0">
                <a:solidFill>
                  <a:schemeClr val="bg1"/>
                </a:solidFill>
                <a:latin typeface="Ambit" pitchFamily="2" charset="0"/>
              </a:defRPr>
            </a:lvl4pPr>
            <a:lvl5pPr marL="1828800" indent="0">
              <a:buFontTx/>
              <a:buNone/>
              <a:defRPr sz="2000" b="1" i="0">
                <a:solidFill>
                  <a:schemeClr val="bg1"/>
                </a:solidFill>
                <a:latin typeface="Ambit" pitchFamily="2" charset="0"/>
              </a:defRPr>
            </a:lvl5pPr>
          </a:lstStyle>
          <a:p>
            <a:pPr algn="l">
              <a:lnSpc>
                <a:spcPct val="100000"/>
              </a:lnSpc>
            </a:pPr>
            <a:r>
              <a:rPr lang="en-US" sz="2000" b="1" i="0" dirty="0">
                <a:solidFill>
                  <a:schemeClr val="bg1"/>
                </a:solidFill>
                <a:latin typeface="Ambit" pitchFamily="2" charset="0"/>
              </a:rPr>
              <a:t>Write text here</a:t>
            </a:r>
          </a:p>
        </p:txBody>
      </p:sp>
    </p:spTree>
    <p:extLst>
      <p:ext uri="{BB962C8B-B14F-4D97-AF65-F5344CB8AC3E}">
        <p14:creationId xmlns:p14="http://schemas.microsoft.com/office/powerpoint/2010/main" val="3969870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npassad layout - Bild">
    <p:bg>
      <p:bgPr>
        <a:solidFill>
          <a:srgbClr val="007C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tshållare för bild 2">
            <a:extLst>
              <a:ext uri="{FF2B5EF4-FFF2-40B4-BE49-F238E27FC236}">
                <a16:creationId xmlns:a16="http://schemas.microsoft.com/office/drawing/2014/main" id="{2E79512D-78B6-02F5-4BC9-0DB07DB9A69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184525" y="1360488"/>
            <a:ext cx="3667125" cy="31686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1" i="0">
                <a:solidFill>
                  <a:srgbClr val="003748"/>
                </a:solidFill>
                <a:latin typeface="Ambit" pitchFamily="2" charset="0"/>
              </a:defRPr>
            </a:lvl1pPr>
          </a:lstStyle>
          <a:p>
            <a:r>
              <a:rPr lang="sv-SE" b="1" i="0" dirty="0" err="1">
                <a:latin typeface="Ambit" pitchFamily="2" charset="0"/>
              </a:rPr>
              <a:t>Click</a:t>
            </a:r>
            <a:r>
              <a:rPr lang="sv-SE" b="1" i="0" dirty="0">
                <a:latin typeface="Ambit" pitchFamily="2" charset="0"/>
              </a:rPr>
              <a:t> </a:t>
            </a:r>
            <a:r>
              <a:rPr lang="sv-SE" b="1" i="0" dirty="0" err="1">
                <a:latin typeface="Ambit" pitchFamily="2" charset="0"/>
              </a:rPr>
              <a:t>here</a:t>
            </a:r>
            <a:r>
              <a:rPr lang="sv-SE" b="1" i="0" dirty="0">
                <a:latin typeface="Ambit" pitchFamily="2" charset="0"/>
              </a:rPr>
              <a:t> to</a:t>
            </a:r>
            <a:br>
              <a:rPr lang="sv-SE" b="1" i="0" dirty="0">
                <a:latin typeface="Ambit" pitchFamily="2" charset="0"/>
              </a:rPr>
            </a:br>
            <a:r>
              <a:rPr lang="sv-SE" b="1" i="0" dirty="0" err="1">
                <a:latin typeface="Ambit" pitchFamily="2" charset="0"/>
              </a:rPr>
              <a:t>insert</a:t>
            </a:r>
            <a:r>
              <a:rPr lang="sv-SE" b="1" i="0" dirty="0">
                <a:latin typeface="Ambit" pitchFamily="2" charset="0"/>
              </a:rPr>
              <a:t> </a:t>
            </a:r>
            <a:r>
              <a:rPr lang="sv-SE" b="1" i="0" dirty="0" err="1">
                <a:latin typeface="Ambit" pitchFamily="2" charset="0"/>
              </a:rPr>
              <a:t>picture</a:t>
            </a:r>
            <a:endParaRPr lang="sv-SE" dirty="0"/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F519D168-135A-7EEF-AD3C-9EB98B6E87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278" y="1557711"/>
            <a:ext cx="2848603" cy="265574"/>
          </a:xfrm>
          <a:prstGeom prst="rect">
            <a:avLst/>
          </a:prstGeom>
        </p:spPr>
        <p:txBody>
          <a:bodyPr/>
          <a:lstStyle>
            <a:lvl1pPr algn="l">
              <a:defRPr sz="1200" b="1" i="0">
                <a:solidFill>
                  <a:schemeClr val="bg1"/>
                </a:solidFill>
                <a:latin typeface="Ambit" pitchFamily="2" charset="0"/>
              </a:defRPr>
            </a:lvl1pPr>
          </a:lstStyle>
          <a:p>
            <a:pPr algn="l"/>
            <a:r>
              <a:rPr lang="sv-SE" sz="1200" b="1" i="0" dirty="0" err="1">
                <a:solidFill>
                  <a:srgbClr val="003748"/>
                </a:solidFill>
                <a:latin typeface="Ambit" pitchFamily="2" charset="0"/>
              </a:rPr>
              <a:t>Write</a:t>
            </a:r>
            <a:r>
              <a:rPr lang="sv-SE" sz="1200" b="1" i="0" dirty="0">
                <a:solidFill>
                  <a:srgbClr val="003748"/>
                </a:solidFill>
                <a:latin typeface="Ambit" pitchFamily="2" charset="0"/>
              </a:rPr>
              <a:t> text </a:t>
            </a:r>
            <a:r>
              <a:rPr lang="sv-SE" sz="1200" b="1" i="0" dirty="0" err="1">
                <a:solidFill>
                  <a:srgbClr val="003748"/>
                </a:solidFill>
                <a:latin typeface="Ambit" pitchFamily="2" charset="0"/>
              </a:rPr>
              <a:t>here</a:t>
            </a:r>
            <a:endParaRPr lang="en-US" sz="1200" b="1" i="0" dirty="0">
              <a:solidFill>
                <a:srgbClr val="003748"/>
              </a:solidFill>
              <a:latin typeface="Ambit" pitchFamily="2" charset="0"/>
            </a:endParaRPr>
          </a:p>
        </p:txBody>
      </p:sp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DC7CACE7-87C1-697F-FADC-E6562602D84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51410" y="3571976"/>
            <a:ext cx="2848603" cy="26557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200" b="1" i="0">
                <a:solidFill>
                  <a:schemeClr val="bg1"/>
                </a:solidFill>
                <a:latin typeface="Ambit" pitchFamily="2" charset="0"/>
              </a:defRPr>
            </a:lvl1pPr>
            <a:lvl2pPr marL="457200" indent="0">
              <a:buFontTx/>
              <a:buNone/>
              <a:defRPr sz="1200" b="1" i="0">
                <a:latin typeface="Ambit" pitchFamily="2" charset="0"/>
              </a:defRPr>
            </a:lvl2pPr>
            <a:lvl3pPr marL="914400" indent="0">
              <a:buFontTx/>
              <a:buNone/>
              <a:defRPr sz="1200" b="1" i="0">
                <a:latin typeface="Ambit" pitchFamily="2" charset="0"/>
              </a:defRPr>
            </a:lvl3pPr>
            <a:lvl4pPr marL="1371600" indent="0">
              <a:buFontTx/>
              <a:buNone/>
              <a:defRPr sz="1200" b="1" i="0">
                <a:latin typeface="Ambit" pitchFamily="2" charset="0"/>
              </a:defRPr>
            </a:lvl4pPr>
            <a:lvl5pPr marL="1828800" indent="0">
              <a:buFontTx/>
              <a:buNone/>
              <a:defRPr sz="1200" b="1" i="0">
                <a:latin typeface="Ambit" pitchFamily="2" charset="0"/>
              </a:defRPr>
            </a:lvl5pPr>
          </a:lstStyle>
          <a:p>
            <a:pPr algn="l"/>
            <a:r>
              <a:rPr lang="sv-SE" sz="1200" b="1" i="0" dirty="0" err="1">
                <a:solidFill>
                  <a:srgbClr val="003748"/>
                </a:solidFill>
                <a:latin typeface="Ambit" pitchFamily="2" charset="0"/>
              </a:rPr>
              <a:t>Write</a:t>
            </a:r>
            <a:r>
              <a:rPr lang="sv-SE" sz="1200" b="1" i="0" dirty="0">
                <a:solidFill>
                  <a:srgbClr val="003748"/>
                </a:solidFill>
                <a:latin typeface="Ambit" pitchFamily="2" charset="0"/>
              </a:rPr>
              <a:t> text </a:t>
            </a:r>
            <a:r>
              <a:rPr lang="sv-SE" sz="1200" b="1" i="0" dirty="0" err="1">
                <a:solidFill>
                  <a:srgbClr val="003748"/>
                </a:solidFill>
                <a:latin typeface="Ambit" pitchFamily="2" charset="0"/>
              </a:rPr>
              <a:t>here</a:t>
            </a:r>
            <a:endParaRPr lang="en-US" sz="1200" b="1" i="0" dirty="0">
              <a:solidFill>
                <a:srgbClr val="003748"/>
              </a:solidFill>
              <a:latin typeface="Ambit" pitchFamily="2" charset="0"/>
            </a:endParaRPr>
          </a:p>
        </p:txBody>
      </p:sp>
      <p:sp>
        <p:nvSpPr>
          <p:cNvPr id="11" name="Platshållare för innehåll 3">
            <a:extLst>
              <a:ext uri="{FF2B5EF4-FFF2-40B4-BE49-F238E27FC236}">
                <a16:creationId xmlns:a16="http://schemas.microsoft.com/office/drawing/2014/main" id="{9F217D8E-3A41-44C9-F326-468FA0EF1FA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51277" y="1994568"/>
            <a:ext cx="2848603" cy="140589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FontTx/>
              <a:buNone/>
              <a:defRPr sz="2200" b="1" i="0">
                <a:solidFill>
                  <a:schemeClr val="bg1"/>
                </a:solidFill>
                <a:latin typeface="Ambit" pitchFamily="2" charset="0"/>
              </a:defRPr>
            </a:lvl1pPr>
            <a:lvl2pPr marL="457200" indent="0">
              <a:buFontTx/>
              <a:buNone/>
              <a:defRPr sz="2000" b="1" i="0">
                <a:solidFill>
                  <a:schemeClr val="bg1"/>
                </a:solidFill>
                <a:latin typeface="Ambit" pitchFamily="2" charset="0"/>
              </a:defRPr>
            </a:lvl2pPr>
            <a:lvl3pPr marL="914400" indent="0">
              <a:buFontTx/>
              <a:buNone/>
              <a:defRPr sz="2000" b="1" i="0">
                <a:solidFill>
                  <a:schemeClr val="bg1"/>
                </a:solidFill>
                <a:latin typeface="Ambit" pitchFamily="2" charset="0"/>
              </a:defRPr>
            </a:lvl3pPr>
            <a:lvl4pPr marL="1371600" indent="0">
              <a:buFontTx/>
              <a:buNone/>
              <a:defRPr sz="2000" b="1" i="0">
                <a:solidFill>
                  <a:schemeClr val="bg1"/>
                </a:solidFill>
                <a:latin typeface="Ambit" pitchFamily="2" charset="0"/>
              </a:defRPr>
            </a:lvl4pPr>
            <a:lvl5pPr marL="1828800" indent="0">
              <a:buFontTx/>
              <a:buNone/>
              <a:defRPr sz="2000" b="1" i="0">
                <a:solidFill>
                  <a:schemeClr val="bg1"/>
                </a:solidFill>
                <a:latin typeface="Ambit" pitchFamily="2" charset="0"/>
              </a:defRPr>
            </a:lvl5pPr>
          </a:lstStyle>
          <a:p>
            <a:pPr algn="l">
              <a:lnSpc>
                <a:spcPct val="100000"/>
              </a:lnSpc>
            </a:pPr>
            <a:r>
              <a:rPr lang="sv-SE" sz="2000" b="1" i="0" dirty="0" err="1">
                <a:solidFill>
                  <a:srgbClr val="003748"/>
                </a:solidFill>
                <a:latin typeface="Ambit" pitchFamily="2" charset="0"/>
              </a:rPr>
              <a:t>Write</a:t>
            </a:r>
            <a:r>
              <a:rPr lang="sv-SE" sz="2000" b="1" i="0" dirty="0">
                <a:solidFill>
                  <a:srgbClr val="003748"/>
                </a:solidFill>
                <a:latin typeface="Ambit" pitchFamily="2" charset="0"/>
              </a:rPr>
              <a:t> text </a:t>
            </a:r>
            <a:r>
              <a:rPr lang="sv-SE" sz="2000" b="1" i="0" dirty="0" err="1">
                <a:solidFill>
                  <a:srgbClr val="003748"/>
                </a:solidFill>
                <a:latin typeface="Ambit" pitchFamily="2" charset="0"/>
              </a:rPr>
              <a:t>here</a:t>
            </a:r>
            <a:endParaRPr lang="en-US" sz="2000" b="1" i="0" dirty="0">
              <a:solidFill>
                <a:schemeClr val="bg1"/>
              </a:solidFill>
              <a:latin typeface="Amb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867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npassad layout - Bild">
    <p:bg>
      <p:bgPr>
        <a:solidFill>
          <a:srgbClr val="007C92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2">
            <a:extLst>
              <a:ext uri="{FF2B5EF4-FFF2-40B4-BE49-F238E27FC236}">
                <a16:creationId xmlns:a16="http://schemas.microsoft.com/office/drawing/2014/main" id="{DFDCEFE8-6910-3251-8ACF-7578BA15A9F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184525" y="1360488"/>
            <a:ext cx="3667125" cy="31686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1" i="0">
                <a:solidFill>
                  <a:srgbClr val="003748"/>
                </a:solidFill>
                <a:latin typeface="Ambit" pitchFamily="2" charset="0"/>
              </a:defRPr>
            </a:lvl1pPr>
          </a:lstStyle>
          <a:p>
            <a:r>
              <a:rPr lang="sv-SE" b="1" i="0" dirty="0" err="1">
                <a:latin typeface="Ambit" pitchFamily="2" charset="0"/>
              </a:rPr>
              <a:t>Click</a:t>
            </a:r>
            <a:r>
              <a:rPr lang="sv-SE" b="1" i="0" dirty="0">
                <a:latin typeface="Ambit" pitchFamily="2" charset="0"/>
              </a:rPr>
              <a:t> </a:t>
            </a:r>
            <a:r>
              <a:rPr lang="sv-SE" b="1" i="0" dirty="0" err="1">
                <a:latin typeface="Ambit" pitchFamily="2" charset="0"/>
              </a:rPr>
              <a:t>here</a:t>
            </a:r>
            <a:r>
              <a:rPr lang="sv-SE" b="1" i="0" dirty="0">
                <a:latin typeface="Ambit" pitchFamily="2" charset="0"/>
              </a:rPr>
              <a:t> to</a:t>
            </a:r>
            <a:br>
              <a:rPr lang="sv-SE" b="1" i="0" dirty="0">
                <a:latin typeface="Ambit" pitchFamily="2" charset="0"/>
              </a:rPr>
            </a:br>
            <a:r>
              <a:rPr lang="sv-SE" b="1" i="0" dirty="0" err="1">
                <a:latin typeface="Ambit" pitchFamily="2" charset="0"/>
              </a:rPr>
              <a:t>insert</a:t>
            </a:r>
            <a:r>
              <a:rPr lang="sv-SE" b="1" i="0" dirty="0">
                <a:latin typeface="Ambit" pitchFamily="2" charset="0"/>
              </a:rPr>
              <a:t> </a:t>
            </a:r>
            <a:r>
              <a:rPr lang="sv-SE" b="1" i="0" dirty="0" err="1">
                <a:latin typeface="Ambit" pitchFamily="2" charset="0"/>
              </a:rPr>
              <a:t>picture</a:t>
            </a:r>
            <a:endParaRPr lang="sv-SE" dirty="0"/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9973BB0A-1E42-B8AD-4DF4-477F2E053E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278" y="1557711"/>
            <a:ext cx="2848603" cy="265574"/>
          </a:xfrm>
          <a:prstGeom prst="rect">
            <a:avLst/>
          </a:prstGeom>
        </p:spPr>
        <p:txBody>
          <a:bodyPr/>
          <a:lstStyle>
            <a:lvl1pPr algn="l">
              <a:defRPr sz="1200" b="1" i="0">
                <a:solidFill>
                  <a:schemeClr val="bg1"/>
                </a:solidFill>
                <a:latin typeface="Ambit" pitchFamily="2" charset="0"/>
              </a:defRPr>
            </a:lvl1pPr>
          </a:lstStyle>
          <a:p>
            <a:pPr algn="l"/>
            <a:r>
              <a:rPr lang="sv-SE" sz="1200" b="1" i="0" dirty="0" err="1">
                <a:solidFill>
                  <a:srgbClr val="003748"/>
                </a:solidFill>
                <a:latin typeface="Ambit" pitchFamily="2" charset="0"/>
              </a:rPr>
              <a:t>Write</a:t>
            </a:r>
            <a:r>
              <a:rPr lang="sv-SE" sz="1200" b="1" i="0" dirty="0">
                <a:solidFill>
                  <a:srgbClr val="003748"/>
                </a:solidFill>
                <a:latin typeface="Ambit" pitchFamily="2" charset="0"/>
              </a:rPr>
              <a:t> text </a:t>
            </a:r>
            <a:r>
              <a:rPr lang="sv-SE" sz="1200" b="1" i="0" dirty="0" err="1">
                <a:solidFill>
                  <a:srgbClr val="003748"/>
                </a:solidFill>
                <a:latin typeface="Ambit" pitchFamily="2" charset="0"/>
              </a:rPr>
              <a:t>here</a:t>
            </a:r>
            <a:endParaRPr lang="en-US" sz="1200" b="1" i="0" dirty="0">
              <a:solidFill>
                <a:srgbClr val="003748"/>
              </a:solidFill>
              <a:latin typeface="Ambit" pitchFamily="2" charset="0"/>
            </a:endParaRPr>
          </a:p>
        </p:txBody>
      </p:sp>
      <p:sp>
        <p:nvSpPr>
          <p:cNvPr id="14" name="Platshållare för innehåll 2">
            <a:extLst>
              <a:ext uri="{FF2B5EF4-FFF2-40B4-BE49-F238E27FC236}">
                <a16:creationId xmlns:a16="http://schemas.microsoft.com/office/drawing/2014/main" id="{DE8629DF-04B2-47A0-3A15-2A7A2EC404E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51410" y="3571976"/>
            <a:ext cx="2848603" cy="26557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200" b="1" i="0">
                <a:solidFill>
                  <a:schemeClr val="bg1"/>
                </a:solidFill>
                <a:latin typeface="Ambit" pitchFamily="2" charset="0"/>
              </a:defRPr>
            </a:lvl1pPr>
            <a:lvl2pPr marL="457200" indent="0">
              <a:buFontTx/>
              <a:buNone/>
              <a:defRPr sz="1200" b="1" i="0">
                <a:latin typeface="Ambit" pitchFamily="2" charset="0"/>
              </a:defRPr>
            </a:lvl2pPr>
            <a:lvl3pPr marL="914400" indent="0">
              <a:buFontTx/>
              <a:buNone/>
              <a:defRPr sz="1200" b="1" i="0">
                <a:latin typeface="Ambit" pitchFamily="2" charset="0"/>
              </a:defRPr>
            </a:lvl3pPr>
            <a:lvl4pPr marL="1371600" indent="0">
              <a:buFontTx/>
              <a:buNone/>
              <a:defRPr sz="1200" b="1" i="0">
                <a:latin typeface="Ambit" pitchFamily="2" charset="0"/>
              </a:defRPr>
            </a:lvl4pPr>
            <a:lvl5pPr marL="1828800" indent="0">
              <a:buFontTx/>
              <a:buNone/>
              <a:defRPr sz="1200" b="1" i="0">
                <a:latin typeface="Ambit" pitchFamily="2" charset="0"/>
              </a:defRPr>
            </a:lvl5pPr>
          </a:lstStyle>
          <a:p>
            <a:pPr algn="l"/>
            <a:r>
              <a:rPr lang="sv-SE" sz="1200" b="1" i="0" dirty="0" err="1">
                <a:solidFill>
                  <a:srgbClr val="003748"/>
                </a:solidFill>
                <a:latin typeface="Ambit" pitchFamily="2" charset="0"/>
              </a:rPr>
              <a:t>Write</a:t>
            </a:r>
            <a:r>
              <a:rPr lang="sv-SE" sz="1200" b="1" i="0" dirty="0">
                <a:solidFill>
                  <a:srgbClr val="003748"/>
                </a:solidFill>
                <a:latin typeface="Ambit" pitchFamily="2" charset="0"/>
              </a:rPr>
              <a:t> text </a:t>
            </a:r>
            <a:r>
              <a:rPr lang="sv-SE" sz="1200" b="1" i="0" dirty="0" err="1">
                <a:solidFill>
                  <a:srgbClr val="003748"/>
                </a:solidFill>
                <a:latin typeface="Ambit" pitchFamily="2" charset="0"/>
              </a:rPr>
              <a:t>here</a:t>
            </a:r>
            <a:endParaRPr lang="en-US" sz="1200" b="1" i="0" dirty="0">
              <a:solidFill>
                <a:srgbClr val="003748"/>
              </a:solidFill>
              <a:latin typeface="Ambit" pitchFamily="2" charset="0"/>
            </a:endParaRPr>
          </a:p>
        </p:txBody>
      </p:sp>
      <p:sp>
        <p:nvSpPr>
          <p:cNvPr id="15" name="Platshållare för innehåll 3">
            <a:extLst>
              <a:ext uri="{FF2B5EF4-FFF2-40B4-BE49-F238E27FC236}">
                <a16:creationId xmlns:a16="http://schemas.microsoft.com/office/drawing/2014/main" id="{D4F239E0-E8A6-BB93-59D0-B048C877C74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51277" y="1994568"/>
            <a:ext cx="2848603" cy="140589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FontTx/>
              <a:buNone/>
              <a:defRPr sz="2200" b="1" i="0">
                <a:solidFill>
                  <a:schemeClr val="bg1"/>
                </a:solidFill>
                <a:latin typeface="Ambit" pitchFamily="2" charset="0"/>
              </a:defRPr>
            </a:lvl1pPr>
            <a:lvl2pPr marL="457200" indent="0">
              <a:buFontTx/>
              <a:buNone/>
              <a:defRPr sz="2000" b="1" i="0">
                <a:solidFill>
                  <a:schemeClr val="bg1"/>
                </a:solidFill>
                <a:latin typeface="Ambit" pitchFamily="2" charset="0"/>
              </a:defRPr>
            </a:lvl2pPr>
            <a:lvl3pPr marL="914400" indent="0">
              <a:buFontTx/>
              <a:buNone/>
              <a:defRPr sz="2000" b="1" i="0">
                <a:solidFill>
                  <a:schemeClr val="bg1"/>
                </a:solidFill>
                <a:latin typeface="Ambit" pitchFamily="2" charset="0"/>
              </a:defRPr>
            </a:lvl3pPr>
            <a:lvl4pPr marL="1371600" indent="0">
              <a:buFontTx/>
              <a:buNone/>
              <a:defRPr sz="2000" b="1" i="0">
                <a:solidFill>
                  <a:schemeClr val="bg1"/>
                </a:solidFill>
                <a:latin typeface="Ambit" pitchFamily="2" charset="0"/>
              </a:defRPr>
            </a:lvl4pPr>
            <a:lvl5pPr marL="1828800" indent="0">
              <a:buFontTx/>
              <a:buNone/>
              <a:defRPr sz="2000" b="1" i="0">
                <a:solidFill>
                  <a:schemeClr val="bg1"/>
                </a:solidFill>
                <a:latin typeface="Ambit" pitchFamily="2" charset="0"/>
              </a:defRPr>
            </a:lvl5pPr>
          </a:lstStyle>
          <a:p>
            <a:pPr algn="l">
              <a:lnSpc>
                <a:spcPct val="100000"/>
              </a:lnSpc>
            </a:pPr>
            <a:r>
              <a:rPr lang="sv-SE" sz="2000" b="1" i="0" dirty="0" err="1">
                <a:solidFill>
                  <a:srgbClr val="003748"/>
                </a:solidFill>
                <a:latin typeface="Ambit" pitchFamily="2" charset="0"/>
              </a:rPr>
              <a:t>Write</a:t>
            </a:r>
            <a:r>
              <a:rPr lang="sv-SE" sz="2000" b="1" i="0" dirty="0">
                <a:solidFill>
                  <a:srgbClr val="003748"/>
                </a:solidFill>
                <a:latin typeface="Ambit" pitchFamily="2" charset="0"/>
              </a:rPr>
              <a:t> text </a:t>
            </a:r>
            <a:r>
              <a:rPr lang="sv-SE" sz="2000" b="1" i="0" dirty="0" err="1">
                <a:solidFill>
                  <a:srgbClr val="003748"/>
                </a:solidFill>
                <a:latin typeface="Ambit" pitchFamily="2" charset="0"/>
              </a:rPr>
              <a:t>here</a:t>
            </a:r>
            <a:endParaRPr lang="en-US" sz="2000" b="1" i="0" dirty="0">
              <a:solidFill>
                <a:schemeClr val="bg1"/>
              </a:solidFill>
              <a:latin typeface="Amb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523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npassad layout - Bild">
    <p:bg>
      <p:bgPr>
        <a:solidFill>
          <a:srgbClr val="007C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tshållare för bild 2">
            <a:extLst>
              <a:ext uri="{FF2B5EF4-FFF2-40B4-BE49-F238E27FC236}">
                <a16:creationId xmlns:a16="http://schemas.microsoft.com/office/drawing/2014/main" id="{5631106F-A46B-DBC9-B5AD-9888EF5257D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184525" y="1360488"/>
            <a:ext cx="3667125" cy="31686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1" i="0">
                <a:solidFill>
                  <a:srgbClr val="003748"/>
                </a:solidFill>
                <a:latin typeface="Ambit" pitchFamily="2" charset="0"/>
              </a:defRPr>
            </a:lvl1pPr>
          </a:lstStyle>
          <a:p>
            <a:r>
              <a:rPr lang="sv-SE" b="1" i="0" dirty="0" err="1">
                <a:latin typeface="Ambit" pitchFamily="2" charset="0"/>
              </a:rPr>
              <a:t>Click</a:t>
            </a:r>
            <a:r>
              <a:rPr lang="sv-SE" b="1" i="0" dirty="0">
                <a:latin typeface="Ambit" pitchFamily="2" charset="0"/>
              </a:rPr>
              <a:t> </a:t>
            </a:r>
            <a:r>
              <a:rPr lang="sv-SE" b="1" i="0" dirty="0" err="1">
                <a:latin typeface="Ambit" pitchFamily="2" charset="0"/>
              </a:rPr>
              <a:t>here</a:t>
            </a:r>
            <a:r>
              <a:rPr lang="sv-SE" b="1" i="0" dirty="0">
                <a:latin typeface="Ambit" pitchFamily="2" charset="0"/>
              </a:rPr>
              <a:t> to</a:t>
            </a:r>
            <a:br>
              <a:rPr lang="sv-SE" b="1" i="0" dirty="0">
                <a:latin typeface="Ambit" pitchFamily="2" charset="0"/>
              </a:rPr>
            </a:br>
            <a:r>
              <a:rPr lang="sv-SE" b="1" i="0" dirty="0" err="1">
                <a:latin typeface="Ambit" pitchFamily="2" charset="0"/>
              </a:rPr>
              <a:t>insert</a:t>
            </a:r>
            <a:r>
              <a:rPr lang="sv-SE" b="1" i="0" dirty="0">
                <a:latin typeface="Ambit" pitchFamily="2" charset="0"/>
              </a:rPr>
              <a:t> </a:t>
            </a:r>
            <a:r>
              <a:rPr lang="sv-SE" b="1" i="0" dirty="0" err="1">
                <a:latin typeface="Ambit" pitchFamily="2" charset="0"/>
              </a:rPr>
              <a:t>picture</a:t>
            </a:r>
            <a:endParaRPr lang="sv-SE" dirty="0"/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411501DC-03AC-9524-BDD3-2D9900AC25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278" y="1557711"/>
            <a:ext cx="2848603" cy="265574"/>
          </a:xfrm>
          <a:prstGeom prst="rect">
            <a:avLst/>
          </a:prstGeom>
        </p:spPr>
        <p:txBody>
          <a:bodyPr/>
          <a:lstStyle>
            <a:lvl1pPr algn="l">
              <a:defRPr sz="1200" b="1" i="0">
                <a:solidFill>
                  <a:schemeClr val="bg1"/>
                </a:solidFill>
                <a:latin typeface="Ambit" pitchFamily="2" charset="0"/>
              </a:defRPr>
            </a:lvl1pPr>
          </a:lstStyle>
          <a:p>
            <a:pPr algn="l"/>
            <a:r>
              <a:rPr lang="sv-SE" sz="1200" b="1" i="0" dirty="0" err="1">
                <a:solidFill>
                  <a:srgbClr val="003748"/>
                </a:solidFill>
                <a:latin typeface="Ambit" pitchFamily="2" charset="0"/>
              </a:rPr>
              <a:t>Write</a:t>
            </a:r>
            <a:r>
              <a:rPr lang="sv-SE" sz="1200" b="1" i="0" dirty="0">
                <a:solidFill>
                  <a:srgbClr val="003748"/>
                </a:solidFill>
                <a:latin typeface="Ambit" pitchFamily="2" charset="0"/>
              </a:rPr>
              <a:t> text </a:t>
            </a:r>
            <a:r>
              <a:rPr lang="sv-SE" sz="1200" b="1" i="0" dirty="0" err="1">
                <a:solidFill>
                  <a:srgbClr val="003748"/>
                </a:solidFill>
                <a:latin typeface="Ambit" pitchFamily="2" charset="0"/>
              </a:rPr>
              <a:t>here</a:t>
            </a:r>
            <a:endParaRPr lang="en-US" sz="1200" b="1" i="0" dirty="0">
              <a:solidFill>
                <a:srgbClr val="003748"/>
              </a:solidFill>
              <a:latin typeface="Ambit" pitchFamily="2" charset="0"/>
            </a:endParaRPr>
          </a:p>
        </p:txBody>
      </p:sp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D6489C60-89D1-5CF6-4643-16A316D9240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51410" y="3571976"/>
            <a:ext cx="2848603" cy="26557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200" b="1" i="0">
                <a:solidFill>
                  <a:schemeClr val="bg1"/>
                </a:solidFill>
                <a:latin typeface="Ambit" pitchFamily="2" charset="0"/>
              </a:defRPr>
            </a:lvl1pPr>
            <a:lvl2pPr marL="457200" indent="0">
              <a:buFontTx/>
              <a:buNone/>
              <a:defRPr sz="1200" b="1" i="0">
                <a:latin typeface="Ambit" pitchFamily="2" charset="0"/>
              </a:defRPr>
            </a:lvl2pPr>
            <a:lvl3pPr marL="914400" indent="0">
              <a:buFontTx/>
              <a:buNone/>
              <a:defRPr sz="1200" b="1" i="0">
                <a:latin typeface="Ambit" pitchFamily="2" charset="0"/>
              </a:defRPr>
            </a:lvl3pPr>
            <a:lvl4pPr marL="1371600" indent="0">
              <a:buFontTx/>
              <a:buNone/>
              <a:defRPr sz="1200" b="1" i="0">
                <a:latin typeface="Ambit" pitchFamily="2" charset="0"/>
              </a:defRPr>
            </a:lvl4pPr>
            <a:lvl5pPr marL="1828800" indent="0">
              <a:buFontTx/>
              <a:buNone/>
              <a:defRPr sz="1200" b="1" i="0">
                <a:latin typeface="Ambit" pitchFamily="2" charset="0"/>
              </a:defRPr>
            </a:lvl5pPr>
          </a:lstStyle>
          <a:p>
            <a:pPr algn="l"/>
            <a:r>
              <a:rPr lang="sv-SE" sz="1200" b="1" i="0" dirty="0" err="1">
                <a:solidFill>
                  <a:srgbClr val="003748"/>
                </a:solidFill>
                <a:latin typeface="Ambit" pitchFamily="2" charset="0"/>
              </a:rPr>
              <a:t>Write</a:t>
            </a:r>
            <a:r>
              <a:rPr lang="sv-SE" sz="1200" b="1" i="0" dirty="0">
                <a:solidFill>
                  <a:srgbClr val="003748"/>
                </a:solidFill>
                <a:latin typeface="Ambit" pitchFamily="2" charset="0"/>
              </a:rPr>
              <a:t> text </a:t>
            </a:r>
            <a:r>
              <a:rPr lang="sv-SE" sz="1200" b="1" i="0" dirty="0" err="1">
                <a:solidFill>
                  <a:srgbClr val="003748"/>
                </a:solidFill>
                <a:latin typeface="Ambit" pitchFamily="2" charset="0"/>
              </a:rPr>
              <a:t>here</a:t>
            </a:r>
            <a:endParaRPr lang="en-US" sz="1200" b="1" i="0" dirty="0">
              <a:solidFill>
                <a:srgbClr val="003748"/>
              </a:solidFill>
              <a:latin typeface="Ambit" pitchFamily="2" charset="0"/>
            </a:endParaRPr>
          </a:p>
        </p:txBody>
      </p:sp>
      <p:sp>
        <p:nvSpPr>
          <p:cNvPr id="11" name="Platshållare för innehåll 3">
            <a:extLst>
              <a:ext uri="{FF2B5EF4-FFF2-40B4-BE49-F238E27FC236}">
                <a16:creationId xmlns:a16="http://schemas.microsoft.com/office/drawing/2014/main" id="{EDD52DAD-8BCB-1A8B-E14D-54E0E48D7EB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51277" y="1994568"/>
            <a:ext cx="2848603" cy="140589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FontTx/>
              <a:buNone/>
              <a:defRPr sz="2200" b="1" i="0">
                <a:solidFill>
                  <a:schemeClr val="bg1"/>
                </a:solidFill>
                <a:latin typeface="Ambit" pitchFamily="2" charset="0"/>
              </a:defRPr>
            </a:lvl1pPr>
            <a:lvl2pPr marL="457200" indent="0">
              <a:buFontTx/>
              <a:buNone/>
              <a:defRPr sz="2000" b="1" i="0">
                <a:solidFill>
                  <a:schemeClr val="bg1"/>
                </a:solidFill>
                <a:latin typeface="Ambit" pitchFamily="2" charset="0"/>
              </a:defRPr>
            </a:lvl2pPr>
            <a:lvl3pPr marL="914400" indent="0">
              <a:buFontTx/>
              <a:buNone/>
              <a:defRPr sz="2000" b="1" i="0">
                <a:solidFill>
                  <a:schemeClr val="bg1"/>
                </a:solidFill>
                <a:latin typeface="Ambit" pitchFamily="2" charset="0"/>
              </a:defRPr>
            </a:lvl3pPr>
            <a:lvl4pPr marL="1371600" indent="0">
              <a:buFontTx/>
              <a:buNone/>
              <a:defRPr sz="2000" b="1" i="0">
                <a:solidFill>
                  <a:schemeClr val="bg1"/>
                </a:solidFill>
                <a:latin typeface="Ambit" pitchFamily="2" charset="0"/>
              </a:defRPr>
            </a:lvl4pPr>
            <a:lvl5pPr marL="1828800" indent="0">
              <a:buFontTx/>
              <a:buNone/>
              <a:defRPr sz="2000" b="1" i="0">
                <a:solidFill>
                  <a:schemeClr val="bg1"/>
                </a:solidFill>
                <a:latin typeface="Ambit" pitchFamily="2" charset="0"/>
              </a:defRPr>
            </a:lvl5pPr>
          </a:lstStyle>
          <a:p>
            <a:pPr algn="l">
              <a:lnSpc>
                <a:spcPct val="100000"/>
              </a:lnSpc>
            </a:pPr>
            <a:r>
              <a:rPr lang="sv-SE" sz="2000" b="1" i="0" dirty="0" err="1">
                <a:solidFill>
                  <a:srgbClr val="003748"/>
                </a:solidFill>
                <a:latin typeface="Ambit" pitchFamily="2" charset="0"/>
              </a:rPr>
              <a:t>Write</a:t>
            </a:r>
            <a:r>
              <a:rPr lang="sv-SE" sz="2000" b="1" i="0" dirty="0">
                <a:solidFill>
                  <a:srgbClr val="003748"/>
                </a:solidFill>
                <a:latin typeface="Ambit" pitchFamily="2" charset="0"/>
              </a:rPr>
              <a:t> text </a:t>
            </a:r>
            <a:r>
              <a:rPr lang="sv-SE" sz="2000" b="1" i="0" dirty="0" err="1">
                <a:solidFill>
                  <a:srgbClr val="003748"/>
                </a:solidFill>
                <a:latin typeface="Ambit" pitchFamily="2" charset="0"/>
              </a:rPr>
              <a:t>here</a:t>
            </a:r>
            <a:endParaRPr lang="en-US" sz="2000" b="1" i="0" dirty="0">
              <a:solidFill>
                <a:schemeClr val="bg1"/>
              </a:solidFill>
              <a:latin typeface="Amb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375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heme" Target="../theme/theme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8.png"/><Relationship Id="rId9" Type="http://schemas.openxmlformats.org/officeDocument/2006/relationships/image" Target="../media/image7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1.png"/><Relationship Id="rId7" Type="http://schemas.openxmlformats.org/officeDocument/2006/relationships/image" Target="../media/image5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2.png"/><Relationship Id="rId7" Type="http://schemas.openxmlformats.org/officeDocument/2006/relationships/image" Target="../media/image5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theme" Target="../theme/theme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9.png"/><Relationship Id="rId7" Type="http://schemas.openxmlformats.org/officeDocument/2006/relationships/image" Target="../media/image17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0.png"/><Relationship Id="rId7" Type="http://schemas.openxmlformats.org/officeDocument/2006/relationships/image" Target="../media/image17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998E508E-25B3-2532-391D-FAE85288E3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1861"/>
            <a:ext cx="7199312" cy="5396953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7F9062F4-158D-4B9E-F1B9-9406C962170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12000"/>
          </a:blip>
          <a:srcRect/>
          <a:stretch/>
        </p:blipFill>
        <p:spPr>
          <a:xfrm>
            <a:off x="39757" y="-834157"/>
            <a:ext cx="7199312" cy="7260496"/>
          </a:xfrm>
          <a:prstGeom prst="rect">
            <a:avLst/>
          </a:prstGeom>
          <a:noFill/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005984F5-3C4E-43E3-BD36-4A19F9F69F0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47530" y="413278"/>
            <a:ext cx="6496656" cy="567327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F783A84F-7582-3CC7-85EE-4CD41164EEE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403525" y="4837813"/>
            <a:ext cx="2050363" cy="257558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110DC080-F63E-F041-6EBF-232C6F82370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2914724" y="4808116"/>
            <a:ext cx="606020" cy="358562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CA88EE7F-14CF-28AD-A014-0286DB734B60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/>
        </p:blipFill>
        <p:spPr>
          <a:xfrm>
            <a:off x="5627096" y="4832763"/>
            <a:ext cx="1217090" cy="267658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508854E2-F7EE-A900-D453-B71E6E15305C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/>
          <a:stretch/>
        </p:blipFill>
        <p:spPr>
          <a:xfrm>
            <a:off x="3981578" y="4822662"/>
            <a:ext cx="1237292" cy="28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80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B272E775-16CB-192A-62EF-12A07D6140A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0" y="3722"/>
            <a:ext cx="7199312" cy="5396953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CCD8BA91-490A-1CE2-D1D8-DF96358BDD7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12000"/>
          </a:blip>
          <a:srcRect/>
          <a:stretch/>
        </p:blipFill>
        <p:spPr>
          <a:xfrm>
            <a:off x="39757" y="-834157"/>
            <a:ext cx="7199312" cy="7260496"/>
          </a:xfrm>
          <a:prstGeom prst="rect">
            <a:avLst/>
          </a:prstGeom>
          <a:noFill/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798CAF4A-C831-B34D-BAA0-95D6B89F6E8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403525" y="4837813"/>
            <a:ext cx="2050363" cy="257558"/>
          </a:xfrm>
          <a:prstGeom prst="rect">
            <a:avLst/>
          </a:prstGeom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id="{4D1F2993-B544-8998-6A46-75527B2F9AB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2914724" y="4808116"/>
            <a:ext cx="606020" cy="358562"/>
          </a:xfrm>
          <a:prstGeom prst="rect">
            <a:avLst/>
          </a:prstGeom>
        </p:spPr>
      </p:pic>
      <p:pic>
        <p:nvPicPr>
          <p:cNvPr id="18" name="Bildobjekt 17">
            <a:extLst>
              <a:ext uri="{FF2B5EF4-FFF2-40B4-BE49-F238E27FC236}">
                <a16:creationId xmlns:a16="http://schemas.microsoft.com/office/drawing/2014/main" id="{75C75973-443E-9460-7548-F640F666EDEF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/>
        </p:blipFill>
        <p:spPr>
          <a:xfrm>
            <a:off x="5627096" y="4832763"/>
            <a:ext cx="1217090" cy="267658"/>
          </a:xfrm>
          <a:prstGeom prst="rect">
            <a:avLst/>
          </a:prstGeom>
        </p:spPr>
      </p:pic>
      <p:pic>
        <p:nvPicPr>
          <p:cNvPr id="19" name="Bildobjekt 18">
            <a:extLst>
              <a:ext uri="{FF2B5EF4-FFF2-40B4-BE49-F238E27FC236}">
                <a16:creationId xmlns:a16="http://schemas.microsoft.com/office/drawing/2014/main" id="{62659E4B-FEAC-0C30-10B3-11272314418D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/>
          <a:stretch/>
        </p:blipFill>
        <p:spPr>
          <a:xfrm>
            <a:off x="3981578" y="4822662"/>
            <a:ext cx="1237292" cy="28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439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58A45A1D-F7DF-1729-605B-52EE2EA817B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1861"/>
            <a:ext cx="7199312" cy="5396953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E5C3B239-E220-FED7-DE94-59125FE4016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12000"/>
          </a:blip>
          <a:srcRect/>
          <a:stretch/>
        </p:blipFill>
        <p:spPr>
          <a:xfrm>
            <a:off x="39757" y="-834157"/>
            <a:ext cx="7199312" cy="7260496"/>
          </a:xfrm>
          <a:prstGeom prst="rect">
            <a:avLst/>
          </a:prstGeom>
          <a:noFill/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B0883195-3160-52FE-38E1-EAB8AF38392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47530" y="413278"/>
            <a:ext cx="6496656" cy="567327"/>
          </a:xfrm>
          <a:prstGeom prst="rect">
            <a:avLst/>
          </a:prstGeom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id="{E94FD193-0C18-C459-929B-43E9C3853BB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403525" y="4837813"/>
            <a:ext cx="2050363" cy="257558"/>
          </a:xfrm>
          <a:prstGeom prst="rect">
            <a:avLst/>
          </a:prstGeom>
        </p:spPr>
      </p:pic>
      <p:pic>
        <p:nvPicPr>
          <p:cNvPr id="18" name="Bildobjekt 17">
            <a:extLst>
              <a:ext uri="{FF2B5EF4-FFF2-40B4-BE49-F238E27FC236}">
                <a16:creationId xmlns:a16="http://schemas.microsoft.com/office/drawing/2014/main" id="{CB2C6528-6DA0-472C-FDB5-5B7FA9DD34D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2914724" y="4808116"/>
            <a:ext cx="606020" cy="358562"/>
          </a:xfrm>
          <a:prstGeom prst="rect">
            <a:avLst/>
          </a:prstGeom>
        </p:spPr>
      </p:pic>
      <p:pic>
        <p:nvPicPr>
          <p:cNvPr id="19" name="Bildobjekt 18">
            <a:extLst>
              <a:ext uri="{FF2B5EF4-FFF2-40B4-BE49-F238E27FC236}">
                <a16:creationId xmlns:a16="http://schemas.microsoft.com/office/drawing/2014/main" id="{99072C2A-62D3-07C8-5D7C-8943B9F5845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/>
        </p:blipFill>
        <p:spPr>
          <a:xfrm>
            <a:off x="5627096" y="4832763"/>
            <a:ext cx="1217090" cy="267658"/>
          </a:xfrm>
          <a:prstGeom prst="rect">
            <a:avLst/>
          </a:prstGeom>
        </p:spPr>
      </p:pic>
      <p:pic>
        <p:nvPicPr>
          <p:cNvPr id="20" name="Bildobjekt 19">
            <a:extLst>
              <a:ext uri="{FF2B5EF4-FFF2-40B4-BE49-F238E27FC236}">
                <a16:creationId xmlns:a16="http://schemas.microsoft.com/office/drawing/2014/main" id="{00777460-C039-E42B-83E7-4F90A227262A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/>
          <a:stretch/>
        </p:blipFill>
        <p:spPr>
          <a:xfrm>
            <a:off x="3981578" y="4822662"/>
            <a:ext cx="1237292" cy="28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285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4C974A8-194B-FE29-713A-5C293CC6E5C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1861"/>
            <a:ext cx="7199312" cy="5396953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AC72F43F-329B-D660-9F61-F0192DA3A7F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12000"/>
          </a:blip>
          <a:srcRect/>
          <a:stretch/>
        </p:blipFill>
        <p:spPr>
          <a:xfrm>
            <a:off x="39757" y="-834157"/>
            <a:ext cx="7199312" cy="7260496"/>
          </a:xfrm>
          <a:prstGeom prst="rect">
            <a:avLst/>
          </a:prstGeom>
          <a:noFill/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E8BBCFE5-A7D5-7699-7ADF-1A5C95027FC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47530" y="413278"/>
            <a:ext cx="6496656" cy="567327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AB638840-BF93-1F22-66DC-92D6A4DA06B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403525" y="4837813"/>
            <a:ext cx="2050363" cy="257558"/>
          </a:xfrm>
          <a:prstGeom prst="rect">
            <a:avLst/>
          </a:prstGeom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id="{C1BF04F2-E1D0-24AA-A618-6BDDAA557B62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2914724" y="4808116"/>
            <a:ext cx="606020" cy="358562"/>
          </a:xfrm>
          <a:prstGeom prst="rect">
            <a:avLst/>
          </a:prstGeom>
        </p:spPr>
      </p:pic>
      <p:pic>
        <p:nvPicPr>
          <p:cNvPr id="18" name="Bildobjekt 17">
            <a:extLst>
              <a:ext uri="{FF2B5EF4-FFF2-40B4-BE49-F238E27FC236}">
                <a16:creationId xmlns:a16="http://schemas.microsoft.com/office/drawing/2014/main" id="{8B1B024E-A5F6-48DB-488C-3208C1AF6F51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/>
        </p:blipFill>
        <p:spPr>
          <a:xfrm>
            <a:off x="5627096" y="4832763"/>
            <a:ext cx="1217090" cy="267658"/>
          </a:xfrm>
          <a:prstGeom prst="rect">
            <a:avLst/>
          </a:prstGeom>
        </p:spPr>
      </p:pic>
      <p:pic>
        <p:nvPicPr>
          <p:cNvPr id="19" name="Bildobjekt 18">
            <a:extLst>
              <a:ext uri="{FF2B5EF4-FFF2-40B4-BE49-F238E27FC236}">
                <a16:creationId xmlns:a16="http://schemas.microsoft.com/office/drawing/2014/main" id="{E8C097F5-BF2E-2E71-2B62-E1F4FEB564AE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/>
          <a:stretch/>
        </p:blipFill>
        <p:spPr>
          <a:xfrm>
            <a:off x="3981578" y="4822662"/>
            <a:ext cx="1237292" cy="28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763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937CF34C-A032-16CE-E95C-D149B57F3F4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3722"/>
            <a:ext cx="7199312" cy="5396953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25F3C02B-DDAF-D196-5040-C9FF92A50B1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12000"/>
          </a:blip>
          <a:srcRect/>
          <a:stretch/>
        </p:blipFill>
        <p:spPr>
          <a:xfrm>
            <a:off x="39757" y="-834157"/>
            <a:ext cx="7199312" cy="7260496"/>
          </a:xfrm>
          <a:prstGeom prst="rect">
            <a:avLst/>
          </a:prstGeom>
          <a:noFill/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4E5B00EB-69C5-6FDD-DF04-938C20ED586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47530" y="413278"/>
            <a:ext cx="6496656" cy="567327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48A513D3-D209-05BA-13A1-1DA312D147B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403525" y="4837813"/>
            <a:ext cx="2050363" cy="257558"/>
          </a:xfrm>
          <a:prstGeom prst="rect">
            <a:avLst/>
          </a:prstGeom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id="{C5480537-9E8B-35A1-2CB3-FD8E96417B0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2914724" y="4808116"/>
            <a:ext cx="606020" cy="358562"/>
          </a:xfrm>
          <a:prstGeom prst="rect">
            <a:avLst/>
          </a:prstGeom>
        </p:spPr>
      </p:pic>
      <p:pic>
        <p:nvPicPr>
          <p:cNvPr id="18" name="Bildobjekt 17">
            <a:extLst>
              <a:ext uri="{FF2B5EF4-FFF2-40B4-BE49-F238E27FC236}">
                <a16:creationId xmlns:a16="http://schemas.microsoft.com/office/drawing/2014/main" id="{D9DFCBD7-CD13-19B7-0A39-DDCC7D694C3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/>
        </p:blipFill>
        <p:spPr>
          <a:xfrm>
            <a:off x="5627096" y="4832763"/>
            <a:ext cx="1217090" cy="267658"/>
          </a:xfrm>
          <a:prstGeom prst="rect">
            <a:avLst/>
          </a:prstGeom>
        </p:spPr>
      </p:pic>
      <p:pic>
        <p:nvPicPr>
          <p:cNvPr id="19" name="Bildobjekt 18">
            <a:extLst>
              <a:ext uri="{FF2B5EF4-FFF2-40B4-BE49-F238E27FC236}">
                <a16:creationId xmlns:a16="http://schemas.microsoft.com/office/drawing/2014/main" id="{BEC8B0C3-CAD5-43FB-4C49-151F447E9559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/>
          <a:stretch/>
        </p:blipFill>
        <p:spPr>
          <a:xfrm>
            <a:off x="3981578" y="4822662"/>
            <a:ext cx="1237292" cy="28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10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46F9D581-ED90-77E2-4A96-EF278B3603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1861"/>
            <a:ext cx="7199312" cy="5396953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1FC44026-222A-6C58-A9F0-C5E22C5A20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47534" y="413278"/>
            <a:ext cx="6496647" cy="567327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16C79F8F-E9BC-040F-AC32-DC1A6AC0714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03525" y="4837813"/>
            <a:ext cx="2050363" cy="257558"/>
          </a:xfrm>
          <a:prstGeom prst="rect">
            <a:avLst/>
          </a:prstGeom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id="{E00480ED-BBEB-FEE9-3DEB-A5DB423B262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2914724" y="4808116"/>
            <a:ext cx="606020" cy="358562"/>
          </a:xfrm>
          <a:prstGeom prst="rect">
            <a:avLst/>
          </a:prstGeom>
        </p:spPr>
      </p:pic>
      <p:pic>
        <p:nvPicPr>
          <p:cNvPr id="18" name="Bildobjekt 17">
            <a:extLst>
              <a:ext uri="{FF2B5EF4-FFF2-40B4-BE49-F238E27FC236}">
                <a16:creationId xmlns:a16="http://schemas.microsoft.com/office/drawing/2014/main" id="{D844D065-B6AD-6AAB-329E-648C6F1C3E5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5627096" y="4832763"/>
            <a:ext cx="1217090" cy="267658"/>
          </a:xfrm>
          <a:prstGeom prst="rect">
            <a:avLst/>
          </a:prstGeom>
        </p:spPr>
      </p:pic>
      <p:pic>
        <p:nvPicPr>
          <p:cNvPr id="19" name="Bildobjekt 18">
            <a:extLst>
              <a:ext uri="{FF2B5EF4-FFF2-40B4-BE49-F238E27FC236}">
                <a16:creationId xmlns:a16="http://schemas.microsoft.com/office/drawing/2014/main" id="{2D20F211-19BE-BE3E-91AB-FCD4A8B1F88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3981578" y="4822662"/>
            <a:ext cx="1237292" cy="28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206714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EB59D3B9-A186-CA21-9C5A-84DCAE377A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861"/>
            <a:ext cx="7199313" cy="5396953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AC5684AC-6361-6E57-3E8D-9B784512CE5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347534" y="413278"/>
            <a:ext cx="6496647" cy="567327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5ECD06DF-7FD5-6C6D-B9FF-6620896514E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403525" y="4837813"/>
            <a:ext cx="2050363" cy="257557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93E1FAFB-C543-E91E-DEC9-16A1DE6DC5F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2914724" y="4808116"/>
            <a:ext cx="606020" cy="358561"/>
          </a:xfrm>
          <a:prstGeom prst="rect">
            <a:avLst/>
          </a:prstGeom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id="{C92F5CA0-F285-4B83-74D2-0E3425D3FE5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5627098" y="4832763"/>
            <a:ext cx="1217086" cy="267658"/>
          </a:xfrm>
          <a:prstGeom prst="rect">
            <a:avLst/>
          </a:prstGeom>
        </p:spPr>
      </p:pic>
      <p:pic>
        <p:nvPicPr>
          <p:cNvPr id="18" name="Bildobjekt 17">
            <a:extLst>
              <a:ext uri="{FF2B5EF4-FFF2-40B4-BE49-F238E27FC236}">
                <a16:creationId xmlns:a16="http://schemas.microsoft.com/office/drawing/2014/main" id="{014C7317-0DB3-87E8-4280-B449680DE53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/>
        </p:blipFill>
        <p:spPr>
          <a:xfrm>
            <a:off x="3981578" y="4822662"/>
            <a:ext cx="1237292" cy="287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071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A13B16A4-B92E-3C37-BAE8-7D18A84F99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7199313" cy="5396953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309F61DB-958A-10E4-FC7C-64EBB7AF9C5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347534" y="413278"/>
            <a:ext cx="6496647" cy="567327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1B9F1D2C-7D75-A305-0378-BE988437C6B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403525" y="4837813"/>
            <a:ext cx="2050363" cy="257557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F2F85A46-C048-3E85-1802-84AE3B9543F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2914724" y="4808116"/>
            <a:ext cx="606020" cy="358561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27BF5374-BD7D-D6C1-C8A4-BFE85FD04306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5627098" y="4832763"/>
            <a:ext cx="1217086" cy="267658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19832296-9FD1-3AA2-A809-DF1F2B4C5D5F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/>
        </p:blipFill>
        <p:spPr>
          <a:xfrm>
            <a:off x="3981578" y="4822662"/>
            <a:ext cx="1237292" cy="287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353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6763A4DA-CAF3-BBCA-9BD1-6E6153CF4E2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3722"/>
            <a:ext cx="7199314" cy="5396954"/>
          </a:xfrm>
          <a:prstGeom prst="rect">
            <a:avLst/>
          </a:prstGeom>
        </p:spPr>
      </p:pic>
      <p:pic>
        <p:nvPicPr>
          <p:cNvPr id="19" name="Bildobjekt 18">
            <a:extLst>
              <a:ext uri="{FF2B5EF4-FFF2-40B4-BE49-F238E27FC236}">
                <a16:creationId xmlns:a16="http://schemas.microsoft.com/office/drawing/2014/main" id="{367C5EB8-EF01-EE35-E56A-EC2F10F43CF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347534" y="413278"/>
            <a:ext cx="6496647" cy="56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052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innehåll 12">
            <a:extLst>
              <a:ext uri="{FF2B5EF4-FFF2-40B4-BE49-F238E27FC236}">
                <a16:creationId xmlns:a16="http://schemas.microsoft.com/office/drawing/2014/main" id="{D5872E6C-ACA1-1989-7A31-E584134B01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1781" y="1639027"/>
            <a:ext cx="2942745" cy="2388193"/>
          </a:xfrm>
        </p:spPr>
        <p:txBody>
          <a:bodyPr/>
          <a:lstStyle/>
          <a:p>
            <a:r>
              <a:rPr lang="en-GB" sz="2400" b="1" i="0" dirty="0">
                <a:effectLst/>
                <a:latin typeface="Calibri" panose="020F0502020204030204" pitchFamily="34" charset="0"/>
              </a:rPr>
              <a:t>Post COP27</a:t>
            </a:r>
            <a:r>
              <a:rPr lang="en-GB" sz="2800" b="1" i="0" dirty="0">
                <a:effectLst/>
                <a:latin typeface="Calibri" panose="020F0502020204030204" pitchFamily="34" charset="0"/>
              </a:rPr>
              <a:t>: Reflecting on Donor Promises to Forest Guardians</a:t>
            </a:r>
            <a:br>
              <a:rPr lang="en-GB" sz="2400" b="0" dirty="0"/>
            </a:br>
            <a:br>
              <a:rPr lang="en-GB" dirty="0"/>
            </a:br>
            <a:endParaRPr lang="sv-SE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A26122-FE32-36DB-A055-EE69D0DD8F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1781" y="3894433"/>
            <a:ext cx="2848603" cy="265575"/>
          </a:xfrm>
        </p:spPr>
        <p:txBody>
          <a:bodyPr/>
          <a:lstStyle/>
          <a:p>
            <a:r>
              <a:rPr lang="en-SE" sz="1400" dirty="0"/>
              <a:t>December 1st, 1500-1630 CET</a:t>
            </a:r>
          </a:p>
        </p:txBody>
      </p:sp>
      <p:pic>
        <p:nvPicPr>
          <p:cNvPr id="7" name="Picture Placeholder 6" descr="A group of people holding signs&#10;&#10;Description automatically generated with medium confidence">
            <a:extLst>
              <a:ext uri="{FF2B5EF4-FFF2-40B4-BE49-F238E27FC236}">
                <a16:creationId xmlns:a16="http://schemas.microsoft.com/office/drawing/2014/main" id="{917DA8A6-138C-7E85-DF85-501FD777CF9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6601" r="660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50993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innehåll 12">
            <a:extLst>
              <a:ext uri="{FF2B5EF4-FFF2-40B4-BE49-F238E27FC236}">
                <a16:creationId xmlns:a16="http://schemas.microsoft.com/office/drawing/2014/main" id="{D5872E6C-ACA1-1989-7A31-E584134B01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1781" y="1639027"/>
            <a:ext cx="2942745" cy="2388193"/>
          </a:xfrm>
        </p:spPr>
        <p:txBody>
          <a:bodyPr/>
          <a:lstStyle/>
          <a:p>
            <a:r>
              <a:rPr lang="en-GB" sz="2400" b="1" i="0" dirty="0">
                <a:effectLst/>
                <a:latin typeface="Calibri" panose="020F0502020204030204" pitchFamily="34" charset="0"/>
              </a:rPr>
              <a:t>Post COP27</a:t>
            </a:r>
            <a:r>
              <a:rPr lang="en-GB" sz="2800" b="1" i="0" dirty="0">
                <a:effectLst/>
                <a:latin typeface="Calibri" panose="020F0502020204030204" pitchFamily="34" charset="0"/>
              </a:rPr>
              <a:t>: Reflecting on Donor Promises to Forest Guardians</a:t>
            </a:r>
            <a:br>
              <a:rPr lang="en-GB" sz="2400" b="0" dirty="0"/>
            </a:br>
            <a:br>
              <a:rPr lang="en-GB" dirty="0"/>
            </a:br>
            <a:endParaRPr lang="sv-SE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A26122-FE32-36DB-A055-EE69D0DD8F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1781" y="3894433"/>
            <a:ext cx="2848603" cy="265575"/>
          </a:xfrm>
        </p:spPr>
        <p:txBody>
          <a:bodyPr/>
          <a:lstStyle/>
          <a:p>
            <a:r>
              <a:rPr lang="en-SE" sz="1400" dirty="0"/>
              <a:t>December 1st, 1500-1630 CET</a:t>
            </a:r>
          </a:p>
        </p:txBody>
      </p:sp>
      <p:pic>
        <p:nvPicPr>
          <p:cNvPr id="9" name="Picture Placeholder 8" descr="A group of people playing instruments&#10;&#10;Description automatically generated with medium confidence">
            <a:extLst>
              <a:ext uri="{FF2B5EF4-FFF2-40B4-BE49-F238E27FC236}">
                <a16:creationId xmlns:a16="http://schemas.microsoft.com/office/drawing/2014/main" id="{ED013181-D517-F9F7-4C13-A9A4B53AF1E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273" r="1127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60813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innehåll 12">
            <a:extLst>
              <a:ext uri="{FF2B5EF4-FFF2-40B4-BE49-F238E27FC236}">
                <a16:creationId xmlns:a16="http://schemas.microsoft.com/office/drawing/2014/main" id="{D5872E6C-ACA1-1989-7A31-E584134B01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1781" y="1639027"/>
            <a:ext cx="2942745" cy="2388193"/>
          </a:xfrm>
        </p:spPr>
        <p:txBody>
          <a:bodyPr/>
          <a:lstStyle/>
          <a:p>
            <a:r>
              <a:rPr lang="en-GB" sz="2400" b="1" i="0" dirty="0">
                <a:effectLst/>
                <a:latin typeface="Calibri" panose="020F0502020204030204" pitchFamily="34" charset="0"/>
              </a:rPr>
              <a:t>Post COP27</a:t>
            </a:r>
            <a:r>
              <a:rPr lang="en-GB" sz="2800" b="1" i="0" dirty="0">
                <a:effectLst/>
                <a:latin typeface="Calibri" panose="020F0502020204030204" pitchFamily="34" charset="0"/>
              </a:rPr>
              <a:t>: Reflecting on Donor Promises to Forest Guardians</a:t>
            </a:r>
            <a:br>
              <a:rPr lang="en-GB" sz="2400" b="0" dirty="0"/>
            </a:br>
            <a:br>
              <a:rPr lang="en-GB" dirty="0"/>
            </a:br>
            <a:endParaRPr lang="sv-SE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A26122-FE32-36DB-A055-EE69D0DD8F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1781" y="3894433"/>
            <a:ext cx="2848603" cy="265575"/>
          </a:xfrm>
        </p:spPr>
        <p:txBody>
          <a:bodyPr/>
          <a:lstStyle/>
          <a:p>
            <a:r>
              <a:rPr lang="en-SE" sz="1400" dirty="0"/>
              <a:t>December 1st, 1500-1630 CET</a:t>
            </a:r>
          </a:p>
        </p:txBody>
      </p:sp>
      <p:pic>
        <p:nvPicPr>
          <p:cNvPr id="11" name="Picture Placeholder 10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54F53719-2761-BAFD-4C5E-7FD3D1F8DFC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4521" r="452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23796980"/>
      </p:ext>
    </p:extLst>
  </p:cSld>
  <p:clrMapOvr>
    <a:masterClrMapping/>
  </p:clrMapOvr>
</p:sld>
</file>

<file path=ppt/theme/theme1.xml><?xml version="1.0" encoding="utf-8"?>
<a:theme xmlns:a="http://schemas.openxmlformats.org/drawingml/2006/main" name="7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8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6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508</TotalTime>
  <Words>52</Words>
  <Application>Microsoft Macintosh PowerPoint</Application>
  <PresentationFormat>Custom</PresentationFormat>
  <Paragraphs>7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3</vt:i4>
      </vt:variant>
    </vt:vector>
  </HeadingPairs>
  <TitlesOfParts>
    <vt:vector size="15" baseType="lpstr">
      <vt:lpstr>Ambit</vt:lpstr>
      <vt:lpstr>Arial</vt:lpstr>
      <vt:lpstr>Calibri</vt:lpstr>
      <vt:lpstr>7_Anpassad formgivning</vt:lpstr>
      <vt:lpstr>Anpassad formgivning</vt:lpstr>
      <vt:lpstr>1_Anpassad formgivning</vt:lpstr>
      <vt:lpstr>2_Anpassad formgivning</vt:lpstr>
      <vt:lpstr>8_Anpassad formgivning</vt:lpstr>
      <vt:lpstr>4_Anpassad formgivning</vt:lpstr>
      <vt:lpstr>5_Anpassad formgivning</vt:lpstr>
      <vt:lpstr>3_Anpassad formgivning</vt:lpstr>
      <vt:lpstr>6_Anpassad formgivning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Jan Fornhem</dc:creator>
  <cp:lastModifiedBy>Eleanor Glass</cp:lastModifiedBy>
  <cp:revision>29</cp:revision>
  <dcterms:created xsi:type="dcterms:W3CDTF">2021-03-25T09:24:39Z</dcterms:created>
  <dcterms:modified xsi:type="dcterms:W3CDTF">2022-11-01T21:03:28Z</dcterms:modified>
</cp:coreProperties>
</file>