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 snapToObjects="1">
      <p:cViewPr varScale="1">
        <p:scale>
          <a:sx n="106" d="100"/>
          <a:sy n="106" d="100"/>
        </p:scale>
        <p:origin x="1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88E9-C24E-4047-ABCA-9C0FF91DD2E8}" type="datetimeFigureOut">
              <a:rPr lang="en-SE" smtClean="0"/>
              <a:t>2021-10-05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B5A1-3121-C24C-A284-F441606B27A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91000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88E9-C24E-4047-ABCA-9C0FF91DD2E8}" type="datetimeFigureOut">
              <a:rPr lang="en-SE" smtClean="0"/>
              <a:t>2021-10-05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B5A1-3121-C24C-A284-F441606B27A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985245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88E9-C24E-4047-ABCA-9C0FF91DD2E8}" type="datetimeFigureOut">
              <a:rPr lang="en-SE" smtClean="0"/>
              <a:t>2021-10-05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B5A1-3121-C24C-A284-F441606B27A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733362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n Dialogues">
    <p:bg>
      <p:bgPr>
        <a:solidFill>
          <a:srgbClr val="007C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406" y="5152945"/>
            <a:ext cx="8261186" cy="1237806"/>
          </a:xfrm>
        </p:spPr>
        <p:txBody>
          <a:bodyPr anchor="t" anchorCtr="0">
            <a:normAutofit/>
          </a:bodyPr>
          <a:lstStyle>
            <a:lvl1pPr algn="ctr">
              <a:defRPr sz="1715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406" y="4785511"/>
            <a:ext cx="8261186" cy="606504"/>
          </a:xfrm>
        </p:spPr>
        <p:txBody>
          <a:bodyPr/>
          <a:lstStyle>
            <a:lvl1pPr marL="0" indent="0" algn="ctr">
              <a:buNone/>
              <a:defRPr sz="1351">
                <a:solidFill>
                  <a:schemeClr val="bg1"/>
                </a:solidFill>
              </a:defRPr>
            </a:lvl1pPr>
            <a:lvl2pPr marL="257170" indent="0" algn="ctr">
              <a:buNone/>
              <a:defRPr sz="1126"/>
            </a:lvl2pPr>
            <a:lvl3pPr marL="514340" indent="0" algn="ctr">
              <a:buNone/>
              <a:defRPr sz="1013"/>
            </a:lvl3pPr>
            <a:lvl4pPr marL="771510" indent="0" algn="ctr">
              <a:buNone/>
              <a:defRPr sz="900"/>
            </a:lvl4pPr>
            <a:lvl5pPr marL="1028679" indent="0" algn="ctr">
              <a:buNone/>
              <a:defRPr sz="900"/>
            </a:lvl5pPr>
            <a:lvl6pPr marL="1285850" indent="0" algn="ctr">
              <a:buNone/>
              <a:defRPr sz="900"/>
            </a:lvl6pPr>
            <a:lvl7pPr marL="1543019" indent="0" algn="ctr">
              <a:buNone/>
              <a:defRPr sz="900"/>
            </a:lvl7pPr>
            <a:lvl8pPr marL="1800189" indent="0" algn="ctr">
              <a:buNone/>
              <a:defRPr sz="900"/>
            </a:lvl8pPr>
            <a:lvl9pPr marL="2057359" indent="0" algn="ctr">
              <a:buNone/>
              <a:defRPr sz="9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605BB02C-07BE-1344-8479-6F4A76511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0705" y="1634893"/>
            <a:ext cx="8702592" cy="2877627"/>
          </a:xfrm>
        </p:spPr>
        <p:txBody>
          <a:bodyPr/>
          <a:lstStyle/>
          <a:p>
            <a:endParaRPr lang="sv-SE"/>
          </a:p>
        </p:txBody>
      </p:sp>
      <p:pic>
        <p:nvPicPr>
          <p:cNvPr id="1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A0BAB225-C946-994F-9CE9-A4EDC970A0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9331" y="-162270"/>
            <a:ext cx="4025337" cy="201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0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88E9-C24E-4047-ABCA-9C0FF91DD2E8}" type="datetimeFigureOut">
              <a:rPr lang="en-SE" smtClean="0"/>
              <a:t>2021-10-05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B5A1-3121-C24C-A284-F441606B27A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240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88E9-C24E-4047-ABCA-9C0FF91DD2E8}" type="datetimeFigureOut">
              <a:rPr lang="en-SE" smtClean="0"/>
              <a:t>2021-10-05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B5A1-3121-C24C-A284-F441606B27A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5530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88E9-C24E-4047-ABCA-9C0FF91DD2E8}" type="datetimeFigureOut">
              <a:rPr lang="en-SE" smtClean="0"/>
              <a:t>2021-10-05</a:t>
            </a:fld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B5A1-3121-C24C-A284-F441606B27A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47470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88E9-C24E-4047-ABCA-9C0FF91DD2E8}" type="datetimeFigureOut">
              <a:rPr lang="en-SE" smtClean="0"/>
              <a:t>2021-10-05</a:t>
            </a:fld>
            <a:endParaRPr lang="en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B5A1-3121-C24C-A284-F441606B27A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5047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88E9-C24E-4047-ABCA-9C0FF91DD2E8}" type="datetimeFigureOut">
              <a:rPr lang="en-SE" smtClean="0"/>
              <a:t>2021-10-05</a:t>
            </a:fld>
            <a:endParaRPr lang="en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B5A1-3121-C24C-A284-F441606B27A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6792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88E9-C24E-4047-ABCA-9C0FF91DD2E8}" type="datetimeFigureOut">
              <a:rPr lang="en-SE" smtClean="0"/>
              <a:t>2021-10-05</a:t>
            </a:fld>
            <a:endParaRPr lang="en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B5A1-3121-C24C-A284-F441606B27A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6087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88E9-C24E-4047-ABCA-9C0FF91DD2E8}" type="datetimeFigureOut">
              <a:rPr lang="en-SE" smtClean="0"/>
              <a:t>2021-10-05</a:t>
            </a:fld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B5A1-3121-C24C-A284-F441606B27A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1082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88E9-C24E-4047-ABCA-9C0FF91DD2E8}" type="datetimeFigureOut">
              <a:rPr lang="en-SE" smtClean="0"/>
              <a:t>2021-10-05</a:t>
            </a:fld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B5A1-3121-C24C-A284-F441606B27A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6340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588E9-C24E-4047-ABCA-9C0FF91DD2E8}" type="datetimeFigureOut">
              <a:rPr lang="en-SE" smtClean="0"/>
              <a:t>2021-10-05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AB5A1-3121-C24C-A284-F441606B27A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72751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DFB8AF-52E6-EA46-9D98-FF438813A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754" y="5290501"/>
            <a:ext cx="7513260" cy="483175"/>
          </a:xfrm>
        </p:spPr>
        <p:txBody>
          <a:bodyPr>
            <a:noAutofit/>
          </a:bodyPr>
          <a:lstStyle/>
          <a:p>
            <a:r>
              <a:rPr lang="en-GB" sz="1600" dirty="0"/>
              <a:t>Energy Frontiers: Renewable energies in Indigenous territories</a:t>
            </a:r>
            <a:endParaRPr lang="sv-SE" sz="1600" dirty="0">
              <a:latin typeface="+mn-lt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3195099-715A-9D41-A668-ABA276BD5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426" y="6025265"/>
            <a:ext cx="559659" cy="326627"/>
          </a:xfrm>
          <a:prstGeom prst="rect">
            <a:avLst/>
          </a:prstGeom>
        </p:spPr>
      </p:pic>
      <p:pic>
        <p:nvPicPr>
          <p:cNvPr id="12" name="Bildobjekt 11" descr="En bild som visar text&#10;&#10;Automatiskt genererad beskrivning">
            <a:extLst>
              <a:ext uri="{FF2B5EF4-FFF2-40B4-BE49-F238E27FC236}">
                <a16:creationId xmlns:a16="http://schemas.microsoft.com/office/drawing/2014/main" id="{8B84F9FD-FC17-404B-A967-3040D656C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023" y="5962836"/>
            <a:ext cx="1299447" cy="440188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AF20DF13-0FCE-E048-96B9-50C8C0C25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699" y="6029755"/>
            <a:ext cx="1354789" cy="33869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84DE4F9-7362-CB4E-9B53-4240792A057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196237" y="5910328"/>
            <a:ext cx="877418" cy="441564"/>
          </a:xfrm>
          <a:prstGeom prst="rect">
            <a:avLst/>
          </a:prstGeom>
        </p:spPr>
      </p:pic>
      <p:sp>
        <p:nvSpPr>
          <p:cNvPr id="10" name="Underrubrik 2">
            <a:extLst>
              <a:ext uri="{FF2B5EF4-FFF2-40B4-BE49-F238E27FC236}">
                <a16:creationId xmlns:a16="http://schemas.microsoft.com/office/drawing/2014/main" id="{9656D3E6-969F-E843-ABF6-E2E71B440055}"/>
              </a:ext>
            </a:extLst>
          </p:cNvPr>
          <p:cNvSpPr txBox="1">
            <a:spLocks/>
          </p:cNvSpPr>
          <p:nvPr/>
        </p:nvSpPr>
        <p:spPr>
          <a:xfrm>
            <a:off x="1141140" y="5686423"/>
            <a:ext cx="6856489" cy="223905"/>
          </a:xfrm>
          <a:prstGeom prst="rect">
            <a:avLst/>
          </a:prstGeom>
        </p:spPr>
        <p:txBody>
          <a:bodyPr vert="horz" lIns="65329" tIns="32665" rIns="65329" bIns="32665" rtlCol="0">
            <a:noAutofit/>
          </a:bodyPr>
          <a:lstStyle>
            <a:lvl1pPr marL="0" indent="0" algn="ctr" defTabSz="719907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None/>
              <a:defRPr sz="189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59954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19907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417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79861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439814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799768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9721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9675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79628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r>
              <a:rPr lang="sv-SE" sz="929" dirty="0" err="1"/>
              <a:t>October</a:t>
            </a:r>
            <a:r>
              <a:rPr lang="sv-SE" sz="929" dirty="0"/>
              <a:t> 21st 15:00 – 16:30 CET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BAC601-4938-4241-90EC-497E1D9A8B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1184"/>
          <a:stretch/>
        </p:blipFill>
        <p:spPr>
          <a:xfrm>
            <a:off x="1630459" y="1543025"/>
            <a:ext cx="5713127" cy="354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93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14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 Theme</vt:lpstr>
      <vt:lpstr>Energy Frontiers: Renewable energies in Indigenous territories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Frontiers: Renewable energies in Indigenous territories</dc:title>
  <dc:creator>Eleanor Glass</dc:creator>
  <cp:lastModifiedBy>Eleanor Glass</cp:lastModifiedBy>
  <cp:revision>3</cp:revision>
  <dcterms:created xsi:type="dcterms:W3CDTF">2021-10-05T07:41:26Z</dcterms:created>
  <dcterms:modified xsi:type="dcterms:W3CDTF">2021-10-05T10:50:11Z</dcterms:modified>
</cp:coreProperties>
</file>