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6257588" cy="91440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16" d="100"/>
          <a:sy n="116" d="100"/>
        </p:scale>
        <p:origin x="-104" y="-26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19" y="2840569"/>
            <a:ext cx="13818950" cy="196003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638" y="5181600"/>
            <a:ext cx="11380312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D31E-C934-2B43-8A70-1F7CFEACCF62}" type="datetimeFigureOut">
              <a:rPr lang="en-US" smtClean="0"/>
              <a:t>18-09-26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D5F7-CFA5-6E4F-A975-8CC90027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D31E-C934-2B43-8A70-1F7CFEACCF62}" type="datetimeFigureOut">
              <a:rPr lang="en-US" smtClean="0"/>
              <a:t>18-09-26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D5F7-CFA5-6E4F-A975-8CC90027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8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6751" y="366186"/>
            <a:ext cx="3657957" cy="780203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79" y="366186"/>
            <a:ext cx="10702912" cy="780203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D31E-C934-2B43-8A70-1F7CFEACCF62}" type="datetimeFigureOut">
              <a:rPr lang="en-US" smtClean="0"/>
              <a:t>18-09-26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D5F7-CFA5-6E4F-A975-8CC90027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0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D31E-C934-2B43-8A70-1F7CFEACCF62}" type="datetimeFigureOut">
              <a:rPr lang="en-US" smtClean="0"/>
              <a:t>18-09-26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D5F7-CFA5-6E4F-A975-8CC90027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5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38" y="5875867"/>
            <a:ext cx="1381895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38" y="3875619"/>
            <a:ext cx="13818950" cy="2000249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D31E-C934-2B43-8A70-1F7CFEACCF62}" type="datetimeFigureOut">
              <a:rPr lang="en-US" smtClean="0"/>
              <a:t>18-09-26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D5F7-CFA5-6E4F-A975-8CC90027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8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79" y="2133602"/>
            <a:ext cx="7180435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4274" y="2133602"/>
            <a:ext cx="7180435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D31E-C934-2B43-8A70-1F7CFEACCF62}" type="datetimeFigureOut">
              <a:rPr lang="en-US" smtClean="0"/>
              <a:t>18-09-26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D5F7-CFA5-6E4F-A975-8CC90027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9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79" y="2046817"/>
            <a:ext cx="7183258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79" y="2899833"/>
            <a:ext cx="7183258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630" y="2046817"/>
            <a:ext cx="7186080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630" y="2899833"/>
            <a:ext cx="7186080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D31E-C934-2B43-8A70-1F7CFEACCF62}" type="datetimeFigureOut">
              <a:rPr lang="en-US" smtClean="0"/>
              <a:t>18-09-26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D5F7-CFA5-6E4F-A975-8CC90027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D31E-C934-2B43-8A70-1F7CFEACCF62}" type="datetimeFigureOut">
              <a:rPr lang="en-US" smtClean="0"/>
              <a:t>18-09-26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D5F7-CFA5-6E4F-A975-8CC90027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3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D31E-C934-2B43-8A70-1F7CFEACCF62}" type="datetimeFigureOut">
              <a:rPr lang="en-US" smtClean="0"/>
              <a:t>18-09-26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D5F7-CFA5-6E4F-A975-8CC90027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1" y="364067"/>
            <a:ext cx="5348635" cy="154940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266" y="364068"/>
            <a:ext cx="9088443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81" y="1913468"/>
            <a:ext cx="5348635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D31E-C934-2B43-8A70-1F7CFEACCF62}" type="datetimeFigureOut">
              <a:rPr lang="en-US" smtClean="0"/>
              <a:t>18-09-26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D5F7-CFA5-6E4F-A975-8CC90027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601" y="6400801"/>
            <a:ext cx="9754553" cy="75565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601" y="817033"/>
            <a:ext cx="9754553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601" y="7156452"/>
            <a:ext cx="9754553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D31E-C934-2B43-8A70-1F7CFEACCF62}" type="datetimeFigureOut">
              <a:rPr lang="en-US" smtClean="0"/>
              <a:t>18-09-26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D5F7-CFA5-6E4F-A975-8CC90027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1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0" y="366184"/>
            <a:ext cx="14631829" cy="1524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0" y="2133602"/>
            <a:ext cx="14631829" cy="6034617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80" y="8475135"/>
            <a:ext cx="3793437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4D31E-C934-2B43-8A70-1F7CFEACCF62}" type="datetimeFigureOut">
              <a:rPr lang="en-US" smtClean="0"/>
              <a:t>18-09-26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676" y="8475135"/>
            <a:ext cx="5148236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1272" y="8475135"/>
            <a:ext cx="3793437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D5F7-CFA5-6E4F-A975-8CC900276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2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5311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5015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Dabros</dc:creator>
  <cp:lastModifiedBy>Dana Dabros</cp:lastModifiedBy>
  <cp:revision>3</cp:revision>
  <dcterms:created xsi:type="dcterms:W3CDTF">2018-09-25T20:39:52Z</dcterms:created>
  <dcterms:modified xsi:type="dcterms:W3CDTF">2018-09-26T22:11:38Z</dcterms:modified>
</cp:coreProperties>
</file>